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  <p:sldId id="535" r:id="rId280"/>
    <p:sldId id="536" r:id="rId281"/>
    <p:sldId id="537" r:id="rId282"/>
    <p:sldId id="538" r:id="rId283"/>
    <p:sldId id="539" r:id="rId284"/>
    <p:sldId id="540" r:id="rId285"/>
    <p:sldId id="541" r:id="rId286"/>
    <p:sldId id="542" r:id="rId287"/>
    <p:sldId id="543" r:id="rId288"/>
    <p:sldId id="544" r:id="rId289"/>
    <p:sldId id="545" r:id="rId290"/>
    <p:sldId id="546" r:id="rId291"/>
    <p:sldId id="547" r:id="rId292"/>
    <p:sldId id="548" r:id="rId293"/>
    <p:sldId id="549" r:id="rId294"/>
    <p:sldId id="550" r:id="rId295"/>
    <p:sldId id="551" r:id="rId296"/>
    <p:sldId id="552" r:id="rId297"/>
    <p:sldId id="553" r:id="rId298"/>
    <p:sldId id="554" r:id="rId299"/>
    <p:sldId id="555" r:id="rId300"/>
    <p:sldId id="556" r:id="rId301"/>
    <p:sldId id="557" r:id="rId302"/>
    <p:sldId id="558" r:id="rId303"/>
    <p:sldId id="559" r:id="rId304"/>
    <p:sldId id="560" r:id="rId305"/>
    <p:sldId id="561" r:id="rId306"/>
    <p:sldId id="562" r:id="rId307"/>
    <p:sldId id="563" r:id="rId308"/>
    <p:sldId id="564" r:id="rId309"/>
    <p:sldId id="565" r:id="rId310"/>
    <p:sldId id="566" r:id="rId311"/>
    <p:sldId id="567" r:id="rId312"/>
    <p:sldId id="568" r:id="rId313"/>
    <p:sldId id="569" r:id="rId31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EBA0-DF0F-440D-A1D4-07B621FE8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4697A-865A-4607-8E1B-0EB683B42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FEE44-9862-4A13-AD12-7118467C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DD262-6D34-4369-AA83-9882C7216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F086D-827E-4526-ACF2-36EA6AE5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FD018-E7DE-4DDD-A36F-65086761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E908-BABA-4200-A916-44DAE2B1C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A237F-8FA5-4F6E-8012-E06ACA72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1D556-5F49-4CB5-BB16-E5B4F408D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60CE2-CE10-4B8A-8CAA-66C42EDB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9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2D6925-6BCA-4BCE-BC2A-0AF326E0D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7C75F-7F8B-4F6C-9348-B2710E31E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5C475-FAD5-4965-8B95-EEE4BD2D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32F25-C1FF-4511-8A5B-366D4647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1B350-6500-46DB-B8F9-06FB50B9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9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2C81-3F02-414C-9A9A-D6493078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76BFF-3402-4CE3-A21E-93D88639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5848B-1EEF-4F45-836E-6D781A47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8D87F-779D-4C9F-A246-3DE31457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205A8-F26A-4FFF-BA73-81334EC0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6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B5BB-2423-4F60-A5E8-B5B615D12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0EEAF-A42F-4977-9452-08F9F4143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F6CED-D14B-4EEB-84E3-573E79DC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9CCD-CBF5-4F16-981A-FC12AEA0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FEB12-A8CF-4EA7-94A9-D037523E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7AD6-5718-4675-A353-0D39F34F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7A408-37AA-4E9F-982C-443D66BB5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3C2D0-E554-44BE-B30E-BA60E7957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DD6C6-F9EC-4A1B-B6B8-A1129316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0968A-7317-4B5C-BAB2-CA83844C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2D37-45E0-4281-886C-BCAE46FF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0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B287-1B34-421D-B53B-7A448F67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E7549-AFE0-41F0-A2E5-9CD334907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6D645-8123-4190-8E98-C3D870827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41610-195F-489C-983C-A828C759B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ED781-2052-448F-A025-50356B173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96A6-4BB8-4C87-B307-D0526D98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9C8AB-D1BC-4AD3-8ED9-AAAB4CFC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6B2A6-70D2-4086-A371-BBE381A0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0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7D99-374C-4C35-8190-E39AC296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FDCB74-17B9-495E-86B4-6E235B95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97A67-5096-4290-B1C6-0A17830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86E73-B4DC-4E62-B51C-65D2EDB6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3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AF187C-7975-4B6C-97DB-54520E5D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837A8-E612-46C4-9423-F2780183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FB204-CADA-41FC-9F18-CDCAB5F1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9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AF33-67F0-4223-BF74-C3728ACD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8DDC-6AA4-4E34-B2B2-20DB0BE70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904E5-A8C6-4926-912B-91AC4584C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529CD-9764-4FB6-9DFC-16CC3E748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1A5F6-2E18-4814-BA99-0E3335F1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CE272-F382-495F-A270-A5B215CA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F59D-AD1E-4622-B8C4-90CEDD13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D473B-4C6E-4B88-87C7-BCC6888F5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6DFE6-33BC-4FEB-BA11-04810031A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CFA22-611F-40DE-AA65-675D11318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42FF7-9E24-41D4-83F7-DE5881FC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40DD1-1B57-4A1E-BB1E-1AE49767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2E8E2-DA4D-40C0-8DE1-D08B932F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A2B76-F513-4404-94B5-019014C50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4A139-83A0-4439-9C19-AB31B0657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2E59A-7AFC-4ED9-B08D-B92C9A6F8980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D6E40-362F-4EF8-AC70-F53E46960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980DF-16DD-4064-81E2-36AE3793C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2F30-3F83-4BBA-A27A-E428D600F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20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F39D-FBE9-44F8-89EA-1B3239543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F4FA4-8453-42B6-8A84-9675E70F40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98294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75046.285">
            <a:extLst>
              <a:ext uri="{FF2B5EF4-FFF2-40B4-BE49-F238E27FC236}">
                <a16:creationId xmlns:a16="http://schemas.microsoft.com/office/drawing/2014/main" id="{2E243477-30F9-4AB4-B43B-1833D06F32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358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2808.883">
            <a:extLst>
              <a:ext uri="{FF2B5EF4-FFF2-40B4-BE49-F238E27FC236}">
                <a16:creationId xmlns:a16="http://schemas.microsoft.com/office/drawing/2014/main" id="{D3A60B21-5124-45B6-8AB0-4055F7F5CC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89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2820.080">
            <a:extLst>
              <a:ext uri="{FF2B5EF4-FFF2-40B4-BE49-F238E27FC236}">
                <a16:creationId xmlns:a16="http://schemas.microsoft.com/office/drawing/2014/main" id="{B3F99323-3D71-4611-A819-1E95C08082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26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2842.477">
            <a:extLst>
              <a:ext uri="{FF2B5EF4-FFF2-40B4-BE49-F238E27FC236}">
                <a16:creationId xmlns:a16="http://schemas.microsoft.com/office/drawing/2014/main" id="{BBA637DC-64B5-41F6-AE59-460888AE58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74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2855.283">
            <a:extLst>
              <a:ext uri="{FF2B5EF4-FFF2-40B4-BE49-F238E27FC236}">
                <a16:creationId xmlns:a16="http://schemas.microsoft.com/office/drawing/2014/main" id="{2F80E0D3-103C-4544-A82F-A712C6E7A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98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3556.969">
            <a:extLst>
              <a:ext uri="{FF2B5EF4-FFF2-40B4-BE49-F238E27FC236}">
                <a16:creationId xmlns:a16="http://schemas.microsoft.com/office/drawing/2014/main" id="{1ADEDD25-2408-4CBD-A8FB-B7AA946ACE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439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3651.477">
            <a:extLst>
              <a:ext uri="{FF2B5EF4-FFF2-40B4-BE49-F238E27FC236}">
                <a16:creationId xmlns:a16="http://schemas.microsoft.com/office/drawing/2014/main" id="{633C709B-C7E6-4DAA-823F-EDBA8DFB7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17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3658.412">
            <a:extLst>
              <a:ext uri="{FF2B5EF4-FFF2-40B4-BE49-F238E27FC236}">
                <a16:creationId xmlns:a16="http://schemas.microsoft.com/office/drawing/2014/main" id="{53E958E0-2A7B-4879-8EBE-B0EE7D90D8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99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3708.464">
            <a:extLst>
              <a:ext uri="{FF2B5EF4-FFF2-40B4-BE49-F238E27FC236}">
                <a16:creationId xmlns:a16="http://schemas.microsoft.com/office/drawing/2014/main" id="{826764C3-7476-4104-A183-B6D410A64A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214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3851.636">
            <a:extLst>
              <a:ext uri="{FF2B5EF4-FFF2-40B4-BE49-F238E27FC236}">
                <a16:creationId xmlns:a16="http://schemas.microsoft.com/office/drawing/2014/main" id="{0A7E4C04-CE5F-4051-B283-B52372E1A8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199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5257.493">
            <a:extLst>
              <a:ext uri="{FF2B5EF4-FFF2-40B4-BE49-F238E27FC236}">
                <a16:creationId xmlns:a16="http://schemas.microsoft.com/office/drawing/2014/main" id="{EDF014DC-BDCA-473B-8024-DC75CCE30E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7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75201.110">
            <a:extLst>
              <a:ext uri="{FF2B5EF4-FFF2-40B4-BE49-F238E27FC236}">
                <a16:creationId xmlns:a16="http://schemas.microsoft.com/office/drawing/2014/main" id="{29A861B5-1AAF-4AEE-B278-88354062C7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266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5356.837">
            <a:extLst>
              <a:ext uri="{FF2B5EF4-FFF2-40B4-BE49-F238E27FC236}">
                <a16:creationId xmlns:a16="http://schemas.microsoft.com/office/drawing/2014/main" id="{84E6FF4D-AF71-4EFD-9E90-4DC60A486C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5459.096">
            <a:extLst>
              <a:ext uri="{FF2B5EF4-FFF2-40B4-BE49-F238E27FC236}">
                <a16:creationId xmlns:a16="http://schemas.microsoft.com/office/drawing/2014/main" id="{2C4E704D-E98C-45B0-B381-C1D42F7DF3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7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5659.406">
            <a:extLst>
              <a:ext uri="{FF2B5EF4-FFF2-40B4-BE49-F238E27FC236}">
                <a16:creationId xmlns:a16="http://schemas.microsoft.com/office/drawing/2014/main" id="{B24D1AF5-8960-4E76-A292-A0171DF5E1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475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5816.590">
            <a:extLst>
              <a:ext uri="{FF2B5EF4-FFF2-40B4-BE49-F238E27FC236}">
                <a16:creationId xmlns:a16="http://schemas.microsoft.com/office/drawing/2014/main" id="{4699E1EC-5A9F-4117-B068-69D9F1ACC9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51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5858.727">
            <a:extLst>
              <a:ext uri="{FF2B5EF4-FFF2-40B4-BE49-F238E27FC236}">
                <a16:creationId xmlns:a16="http://schemas.microsoft.com/office/drawing/2014/main" id="{0DFE8450-58A0-4282-894F-C501E1E696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53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5908.664">
            <a:extLst>
              <a:ext uri="{FF2B5EF4-FFF2-40B4-BE49-F238E27FC236}">
                <a16:creationId xmlns:a16="http://schemas.microsoft.com/office/drawing/2014/main" id="{C95DBDA9-69CC-4F5D-B9C1-B15F889E32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238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5928.173">
            <a:extLst>
              <a:ext uri="{FF2B5EF4-FFF2-40B4-BE49-F238E27FC236}">
                <a16:creationId xmlns:a16="http://schemas.microsoft.com/office/drawing/2014/main" id="{E50BDFD0-A4FF-4817-A350-334D1624C7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88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05957.395">
            <a:extLst>
              <a:ext uri="{FF2B5EF4-FFF2-40B4-BE49-F238E27FC236}">
                <a16:creationId xmlns:a16="http://schemas.microsoft.com/office/drawing/2014/main" id="{99538867-B454-449F-B593-B43531EFBD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9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000.833">
            <a:extLst>
              <a:ext uri="{FF2B5EF4-FFF2-40B4-BE49-F238E27FC236}">
                <a16:creationId xmlns:a16="http://schemas.microsoft.com/office/drawing/2014/main" id="{0C6BF242-62A0-475E-9433-75EEC36C0D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70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014.116">
            <a:extLst>
              <a:ext uri="{FF2B5EF4-FFF2-40B4-BE49-F238E27FC236}">
                <a16:creationId xmlns:a16="http://schemas.microsoft.com/office/drawing/2014/main" id="{394D9B90-0EB0-45DD-BE2D-906F80E09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5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75845.363">
            <a:extLst>
              <a:ext uri="{FF2B5EF4-FFF2-40B4-BE49-F238E27FC236}">
                <a16:creationId xmlns:a16="http://schemas.microsoft.com/office/drawing/2014/main" id="{EDD529E4-3645-4824-B81A-D277F35E72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506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214.864">
            <a:extLst>
              <a:ext uri="{FF2B5EF4-FFF2-40B4-BE49-F238E27FC236}">
                <a16:creationId xmlns:a16="http://schemas.microsoft.com/office/drawing/2014/main" id="{E84600E3-C0EB-430C-8233-3242FA1237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051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405.499">
            <a:extLst>
              <a:ext uri="{FF2B5EF4-FFF2-40B4-BE49-F238E27FC236}">
                <a16:creationId xmlns:a16="http://schemas.microsoft.com/office/drawing/2014/main" id="{53BCCEF1-5DB5-41EA-9FB2-A52F8024C1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857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422.306">
            <a:extLst>
              <a:ext uri="{FF2B5EF4-FFF2-40B4-BE49-F238E27FC236}">
                <a16:creationId xmlns:a16="http://schemas.microsoft.com/office/drawing/2014/main" id="{7578C53B-FC72-4D0F-8975-CF748BEA22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14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432.676">
            <a:extLst>
              <a:ext uri="{FF2B5EF4-FFF2-40B4-BE49-F238E27FC236}">
                <a16:creationId xmlns:a16="http://schemas.microsoft.com/office/drawing/2014/main" id="{B0E9C8CF-7184-4442-AA11-0FBDF01166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633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444.936">
            <a:extLst>
              <a:ext uri="{FF2B5EF4-FFF2-40B4-BE49-F238E27FC236}">
                <a16:creationId xmlns:a16="http://schemas.microsoft.com/office/drawing/2014/main" id="{4D7DB1CB-3C3B-4E8A-ACAC-C1B43F5815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813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454.583">
            <a:extLst>
              <a:ext uri="{FF2B5EF4-FFF2-40B4-BE49-F238E27FC236}">
                <a16:creationId xmlns:a16="http://schemas.microsoft.com/office/drawing/2014/main" id="{C8FCC50D-897F-4654-9B19-55E482C31F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935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512.433">
            <a:extLst>
              <a:ext uri="{FF2B5EF4-FFF2-40B4-BE49-F238E27FC236}">
                <a16:creationId xmlns:a16="http://schemas.microsoft.com/office/drawing/2014/main" id="{BAEABA08-4196-4200-97A5-C75C9E565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938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534.160">
            <a:extLst>
              <a:ext uri="{FF2B5EF4-FFF2-40B4-BE49-F238E27FC236}">
                <a16:creationId xmlns:a16="http://schemas.microsoft.com/office/drawing/2014/main" id="{D0956C06-BE55-403B-9D1A-8C4771A14B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89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537.339">
            <a:extLst>
              <a:ext uri="{FF2B5EF4-FFF2-40B4-BE49-F238E27FC236}">
                <a16:creationId xmlns:a16="http://schemas.microsoft.com/office/drawing/2014/main" id="{58E55637-6E11-4C90-9837-ADACBC379B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05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559.617">
            <a:extLst>
              <a:ext uri="{FF2B5EF4-FFF2-40B4-BE49-F238E27FC236}">
                <a16:creationId xmlns:a16="http://schemas.microsoft.com/office/drawing/2014/main" id="{EEADB845-A0E6-446A-8A42-307E8B8769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9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80059.034">
            <a:extLst>
              <a:ext uri="{FF2B5EF4-FFF2-40B4-BE49-F238E27FC236}">
                <a16:creationId xmlns:a16="http://schemas.microsoft.com/office/drawing/2014/main" id="{8EBD3B73-AB6B-425A-A132-DA403FCC9A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803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2NF- Second Normal Form.mp4_20220705_010619.705">
            <a:extLst>
              <a:ext uri="{FF2B5EF4-FFF2-40B4-BE49-F238E27FC236}">
                <a16:creationId xmlns:a16="http://schemas.microsoft.com/office/drawing/2014/main" id="{0A0972B3-AAE3-4EAC-8C55-5AD771D7B4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650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3NF- Third Normal Form.mp4_20220705_011107.454">
            <a:extLst>
              <a:ext uri="{FF2B5EF4-FFF2-40B4-BE49-F238E27FC236}">
                <a16:creationId xmlns:a16="http://schemas.microsoft.com/office/drawing/2014/main" id="{E47A4A16-B2D2-494F-8EDD-F189A68B2E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409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3NF- Third Normal Form.mp4_20220705_011201.293">
            <a:extLst>
              <a:ext uri="{FF2B5EF4-FFF2-40B4-BE49-F238E27FC236}">
                <a16:creationId xmlns:a16="http://schemas.microsoft.com/office/drawing/2014/main" id="{DD618BC5-B080-448D-9958-F27F3EB581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335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3NF- Third Normal Form.mp4_20220705_011310.098">
            <a:extLst>
              <a:ext uri="{FF2B5EF4-FFF2-40B4-BE49-F238E27FC236}">
                <a16:creationId xmlns:a16="http://schemas.microsoft.com/office/drawing/2014/main" id="{3E92CF36-103E-4074-9C24-5B4ADEA771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584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3NF- Third Normal Form.mp4_20220705_011330.947">
            <a:extLst>
              <a:ext uri="{FF2B5EF4-FFF2-40B4-BE49-F238E27FC236}">
                <a16:creationId xmlns:a16="http://schemas.microsoft.com/office/drawing/2014/main" id="{75297D25-A8DA-4B3E-8B14-DEE556709F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48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3NF- Third Normal Form.mp4_20220705_011455.581">
            <a:extLst>
              <a:ext uri="{FF2B5EF4-FFF2-40B4-BE49-F238E27FC236}">
                <a16:creationId xmlns:a16="http://schemas.microsoft.com/office/drawing/2014/main" id="{2BB2F95B-7FCE-4EF6-B375-8B52172B2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276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3NF- Third Normal Form.mp4_20220705_011501.056">
            <a:extLst>
              <a:ext uri="{FF2B5EF4-FFF2-40B4-BE49-F238E27FC236}">
                <a16:creationId xmlns:a16="http://schemas.microsoft.com/office/drawing/2014/main" id="{5ADDBCC6-C01E-4DDD-910D-F38E52F904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548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 My Pragmatic Advice.mp4_20220705_011527.300">
            <a:extLst>
              <a:ext uri="{FF2B5EF4-FFF2-40B4-BE49-F238E27FC236}">
                <a16:creationId xmlns:a16="http://schemas.microsoft.com/office/drawing/2014/main" id="{AED85DA3-F8D2-4394-89DE-8624E5003C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161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 My Pragmatic Advice.mp4_20220705_011921.598">
            <a:extLst>
              <a:ext uri="{FF2B5EF4-FFF2-40B4-BE49-F238E27FC236}">
                <a16:creationId xmlns:a16="http://schemas.microsoft.com/office/drawing/2014/main" id="{AAE146CE-5C3E-4F27-ACCD-2B42D578C2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991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 My Pragmatic Advice.mp4_20220705_012008.466">
            <a:extLst>
              <a:ext uri="{FF2B5EF4-FFF2-40B4-BE49-F238E27FC236}">
                <a16:creationId xmlns:a16="http://schemas.microsoft.com/office/drawing/2014/main" id="{DA59D487-4FD4-466A-AD73-F7823F067C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250.772">
            <a:extLst>
              <a:ext uri="{FF2B5EF4-FFF2-40B4-BE49-F238E27FC236}">
                <a16:creationId xmlns:a16="http://schemas.microsoft.com/office/drawing/2014/main" id="{9E69F29D-7DB6-4736-BC2B-B36A04037E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631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 My Pragmatic Advice.mp4_20220705_012052.386">
            <a:extLst>
              <a:ext uri="{FF2B5EF4-FFF2-40B4-BE49-F238E27FC236}">
                <a16:creationId xmlns:a16="http://schemas.microsoft.com/office/drawing/2014/main" id="{B87A43BA-BCA2-419E-AC69-55D01DB8F4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54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 My Pragmatic Advice.mp4_20220705_012114.874">
            <a:extLst>
              <a:ext uri="{FF2B5EF4-FFF2-40B4-BE49-F238E27FC236}">
                <a16:creationId xmlns:a16="http://schemas.microsoft.com/office/drawing/2014/main" id="{271FEABC-EB0A-4404-93A4-4F620FA0C4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328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 My Pragmatic Advice.mp4_20220705_012129.136">
            <a:extLst>
              <a:ext uri="{FF2B5EF4-FFF2-40B4-BE49-F238E27FC236}">
                <a16:creationId xmlns:a16="http://schemas.microsoft.com/office/drawing/2014/main" id="{60D03C70-9B5F-4E4B-8BCD-DF93A52445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15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 My Pragmatic Advice.mp4_20220705_012159.512">
            <a:extLst>
              <a:ext uri="{FF2B5EF4-FFF2-40B4-BE49-F238E27FC236}">
                <a16:creationId xmlns:a16="http://schemas.microsoft.com/office/drawing/2014/main" id="{6AFD00AA-2BCF-47E9-A362-BD6097ACA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737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- My Pragmatic Advice.mp4_20220705_012225.347">
            <a:extLst>
              <a:ext uri="{FF2B5EF4-FFF2-40B4-BE49-F238E27FC236}">
                <a16:creationId xmlns:a16="http://schemas.microsoft.com/office/drawing/2014/main" id="{204C9ABE-FA88-46DF-AC91-1B7501E8C3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270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111.690">
            <a:extLst>
              <a:ext uri="{FF2B5EF4-FFF2-40B4-BE49-F238E27FC236}">
                <a16:creationId xmlns:a16="http://schemas.microsoft.com/office/drawing/2014/main" id="{CB2665E8-89A6-4FA5-96F7-3FBC833513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313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304.875">
            <a:extLst>
              <a:ext uri="{FF2B5EF4-FFF2-40B4-BE49-F238E27FC236}">
                <a16:creationId xmlns:a16="http://schemas.microsoft.com/office/drawing/2014/main" id="{40826CE3-62BF-4F3C-8D6E-BCEC1A82B8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864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313.678">
            <a:extLst>
              <a:ext uri="{FF2B5EF4-FFF2-40B4-BE49-F238E27FC236}">
                <a16:creationId xmlns:a16="http://schemas.microsoft.com/office/drawing/2014/main" id="{1516ED65-467A-4EC7-8E56-788043829E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039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346.646">
            <a:extLst>
              <a:ext uri="{FF2B5EF4-FFF2-40B4-BE49-F238E27FC236}">
                <a16:creationId xmlns:a16="http://schemas.microsoft.com/office/drawing/2014/main" id="{C973587E-5A11-44DE-9529-0FCBF4BFD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874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403.413">
            <a:extLst>
              <a:ext uri="{FF2B5EF4-FFF2-40B4-BE49-F238E27FC236}">
                <a16:creationId xmlns:a16="http://schemas.microsoft.com/office/drawing/2014/main" id="{842A5F4D-D70C-4E6E-A5F1-7EE40CC109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5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312.019">
            <a:extLst>
              <a:ext uri="{FF2B5EF4-FFF2-40B4-BE49-F238E27FC236}">
                <a16:creationId xmlns:a16="http://schemas.microsoft.com/office/drawing/2014/main" id="{8CE16639-51EA-41C6-9633-504D72B634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24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445.712">
            <a:extLst>
              <a:ext uri="{FF2B5EF4-FFF2-40B4-BE49-F238E27FC236}">
                <a16:creationId xmlns:a16="http://schemas.microsoft.com/office/drawing/2014/main" id="{84C34D31-FF8A-49F0-A2D2-00AA0A070E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42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453.895">
            <a:extLst>
              <a:ext uri="{FF2B5EF4-FFF2-40B4-BE49-F238E27FC236}">
                <a16:creationId xmlns:a16="http://schemas.microsoft.com/office/drawing/2014/main" id="{DEA113A3-1A19-490B-BC96-C0C1808AFD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785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540.677">
            <a:extLst>
              <a:ext uri="{FF2B5EF4-FFF2-40B4-BE49-F238E27FC236}">
                <a16:creationId xmlns:a16="http://schemas.microsoft.com/office/drawing/2014/main" id="{BDCA4C4C-DE99-4B93-98B7-637510952B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58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741.341">
            <a:extLst>
              <a:ext uri="{FF2B5EF4-FFF2-40B4-BE49-F238E27FC236}">
                <a16:creationId xmlns:a16="http://schemas.microsoft.com/office/drawing/2014/main" id="{6B5DEBE0-5BE5-4324-A6F3-45680B1EE2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80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747.957">
            <a:extLst>
              <a:ext uri="{FF2B5EF4-FFF2-40B4-BE49-F238E27FC236}">
                <a16:creationId xmlns:a16="http://schemas.microsoft.com/office/drawing/2014/main" id="{725C8457-C65E-4E37-A45C-A29690D839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597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804.878">
            <a:extLst>
              <a:ext uri="{FF2B5EF4-FFF2-40B4-BE49-F238E27FC236}">
                <a16:creationId xmlns:a16="http://schemas.microsoft.com/office/drawing/2014/main" id="{B47524AC-29BF-428E-A8FA-71D4B434A8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865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853.534">
            <a:extLst>
              <a:ext uri="{FF2B5EF4-FFF2-40B4-BE49-F238E27FC236}">
                <a16:creationId xmlns:a16="http://schemas.microsoft.com/office/drawing/2014/main" id="{D5EBEC76-8696-48E7-9EFD-2616922B91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837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903.607">
            <a:extLst>
              <a:ext uri="{FF2B5EF4-FFF2-40B4-BE49-F238E27FC236}">
                <a16:creationId xmlns:a16="http://schemas.microsoft.com/office/drawing/2014/main" id="{A4EC991A-CBB0-4A34-BD7F-EE1FBD78DE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865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- Don't Model the Universe.mp4_20220705_164917.905">
            <a:extLst>
              <a:ext uri="{FF2B5EF4-FFF2-40B4-BE49-F238E27FC236}">
                <a16:creationId xmlns:a16="http://schemas.microsoft.com/office/drawing/2014/main" id="{B01A9421-EF53-4D3C-8BE6-EC3BE298F5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983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026.659">
            <a:extLst>
              <a:ext uri="{FF2B5EF4-FFF2-40B4-BE49-F238E27FC236}">
                <a16:creationId xmlns:a16="http://schemas.microsoft.com/office/drawing/2014/main" id="{B38D77B8-D422-42B9-8AEF-7210CF155F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5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348.936">
            <a:extLst>
              <a:ext uri="{FF2B5EF4-FFF2-40B4-BE49-F238E27FC236}">
                <a16:creationId xmlns:a16="http://schemas.microsoft.com/office/drawing/2014/main" id="{D7D48C98-5319-4FFD-A667-71CDFD180E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815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118.612">
            <a:extLst>
              <a:ext uri="{FF2B5EF4-FFF2-40B4-BE49-F238E27FC236}">
                <a16:creationId xmlns:a16="http://schemas.microsoft.com/office/drawing/2014/main" id="{D1B513C5-5080-4E41-A223-BEFDB3FC1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538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123.188">
            <a:extLst>
              <a:ext uri="{FF2B5EF4-FFF2-40B4-BE49-F238E27FC236}">
                <a16:creationId xmlns:a16="http://schemas.microsoft.com/office/drawing/2014/main" id="{1117A927-B79D-42AF-BCA3-8CC98E4B75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711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135.643">
            <a:extLst>
              <a:ext uri="{FF2B5EF4-FFF2-40B4-BE49-F238E27FC236}">
                <a16:creationId xmlns:a16="http://schemas.microsoft.com/office/drawing/2014/main" id="{2DA8711F-A13F-4347-8E49-D2D2E8286F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619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149.537">
            <a:extLst>
              <a:ext uri="{FF2B5EF4-FFF2-40B4-BE49-F238E27FC236}">
                <a16:creationId xmlns:a16="http://schemas.microsoft.com/office/drawing/2014/main" id="{C64D54D8-2EEC-49E8-873D-51C7ACE90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618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202.142">
            <a:extLst>
              <a:ext uri="{FF2B5EF4-FFF2-40B4-BE49-F238E27FC236}">
                <a16:creationId xmlns:a16="http://schemas.microsoft.com/office/drawing/2014/main" id="{C420271E-729F-4A87-BA4B-D1E85AC156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687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236.219">
            <a:extLst>
              <a:ext uri="{FF2B5EF4-FFF2-40B4-BE49-F238E27FC236}">
                <a16:creationId xmlns:a16="http://schemas.microsoft.com/office/drawing/2014/main" id="{645AE811-C12A-48A2-9418-90D530E82B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456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238.162">
            <a:extLst>
              <a:ext uri="{FF2B5EF4-FFF2-40B4-BE49-F238E27FC236}">
                <a16:creationId xmlns:a16="http://schemas.microsoft.com/office/drawing/2014/main" id="{847611BB-5955-45B4-8BCF-7A6EBF36F6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470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247.210">
            <a:extLst>
              <a:ext uri="{FF2B5EF4-FFF2-40B4-BE49-F238E27FC236}">
                <a16:creationId xmlns:a16="http://schemas.microsoft.com/office/drawing/2014/main" id="{54DC7DF4-3166-47AE-B134-4B23D8FEDD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050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251.277">
            <a:extLst>
              <a:ext uri="{FF2B5EF4-FFF2-40B4-BE49-F238E27FC236}">
                <a16:creationId xmlns:a16="http://schemas.microsoft.com/office/drawing/2014/main" id="{D49F1F85-DBC2-40A4-B554-8B3226BC46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72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258.411">
            <a:extLst>
              <a:ext uri="{FF2B5EF4-FFF2-40B4-BE49-F238E27FC236}">
                <a16:creationId xmlns:a16="http://schemas.microsoft.com/office/drawing/2014/main" id="{CBE07FC3-BDF1-4B3C-A72D-09E4AEFD08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51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408.897">
            <a:extLst>
              <a:ext uri="{FF2B5EF4-FFF2-40B4-BE49-F238E27FC236}">
                <a16:creationId xmlns:a16="http://schemas.microsoft.com/office/drawing/2014/main" id="{5863F0E4-5518-44FE-9890-E17BAB6C02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92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346.095">
            <a:extLst>
              <a:ext uri="{FF2B5EF4-FFF2-40B4-BE49-F238E27FC236}">
                <a16:creationId xmlns:a16="http://schemas.microsoft.com/office/drawing/2014/main" id="{8FF65946-9783-472C-8DBA-CA49439E16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87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353.330">
            <a:extLst>
              <a:ext uri="{FF2B5EF4-FFF2-40B4-BE49-F238E27FC236}">
                <a16:creationId xmlns:a16="http://schemas.microsoft.com/office/drawing/2014/main" id="{C8825AFF-AD6C-4E48-9E4B-2535E2FA0D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472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- Forward Engineering a Model.mp4_20220705_165358.240">
            <a:extLst>
              <a:ext uri="{FF2B5EF4-FFF2-40B4-BE49-F238E27FC236}">
                <a16:creationId xmlns:a16="http://schemas.microsoft.com/office/drawing/2014/main" id="{AF565E73-3B19-4A69-84EC-D79E33D624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62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3412.233">
            <a:extLst>
              <a:ext uri="{FF2B5EF4-FFF2-40B4-BE49-F238E27FC236}">
                <a16:creationId xmlns:a16="http://schemas.microsoft.com/office/drawing/2014/main" id="{FA0E7A72-0E85-47A8-B0AA-9A4E1A328D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879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3640.569">
            <a:extLst>
              <a:ext uri="{FF2B5EF4-FFF2-40B4-BE49-F238E27FC236}">
                <a16:creationId xmlns:a16="http://schemas.microsoft.com/office/drawing/2014/main" id="{E54F1553-BC40-4105-BDFA-C149639D5D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988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424.403">
            <a:extLst>
              <a:ext uri="{FF2B5EF4-FFF2-40B4-BE49-F238E27FC236}">
                <a16:creationId xmlns:a16="http://schemas.microsoft.com/office/drawing/2014/main" id="{E0428598-4C8B-462B-8C15-F97D52D5A3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300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525.590">
            <a:extLst>
              <a:ext uri="{FF2B5EF4-FFF2-40B4-BE49-F238E27FC236}">
                <a16:creationId xmlns:a16="http://schemas.microsoft.com/office/drawing/2014/main" id="{1AA07495-E1B5-43A7-AB0E-68F2F60720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55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548.125">
            <a:extLst>
              <a:ext uri="{FF2B5EF4-FFF2-40B4-BE49-F238E27FC236}">
                <a16:creationId xmlns:a16="http://schemas.microsoft.com/office/drawing/2014/main" id="{A3FBA9CE-BD20-4808-863D-2089F20801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243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553.161">
            <a:extLst>
              <a:ext uri="{FF2B5EF4-FFF2-40B4-BE49-F238E27FC236}">
                <a16:creationId xmlns:a16="http://schemas.microsoft.com/office/drawing/2014/main" id="{ADAFA8D8-28EC-4BF5-87AB-B61E5DFE0A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3571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557.543">
            <a:extLst>
              <a:ext uri="{FF2B5EF4-FFF2-40B4-BE49-F238E27FC236}">
                <a16:creationId xmlns:a16="http://schemas.microsoft.com/office/drawing/2014/main" id="{C4DB915A-BEBC-4C30-9492-44B9019401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1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426.941">
            <a:extLst>
              <a:ext uri="{FF2B5EF4-FFF2-40B4-BE49-F238E27FC236}">
                <a16:creationId xmlns:a16="http://schemas.microsoft.com/office/drawing/2014/main" id="{5F6A355B-CEBB-4848-9CAC-9D315F5F73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245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615.348">
            <a:extLst>
              <a:ext uri="{FF2B5EF4-FFF2-40B4-BE49-F238E27FC236}">
                <a16:creationId xmlns:a16="http://schemas.microsoft.com/office/drawing/2014/main" id="{AF64AEB5-C2C9-49CB-B647-506B416E6E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1206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645.292">
            <a:extLst>
              <a:ext uri="{FF2B5EF4-FFF2-40B4-BE49-F238E27FC236}">
                <a16:creationId xmlns:a16="http://schemas.microsoft.com/office/drawing/2014/main" id="{83F35342-EC87-4C9F-8267-0FA37BEE69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725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652.125">
            <a:extLst>
              <a:ext uri="{FF2B5EF4-FFF2-40B4-BE49-F238E27FC236}">
                <a16:creationId xmlns:a16="http://schemas.microsoft.com/office/drawing/2014/main" id="{FE28DFBE-B57D-480F-BBC0-FE1AF725E0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38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655.633">
            <a:extLst>
              <a:ext uri="{FF2B5EF4-FFF2-40B4-BE49-F238E27FC236}">
                <a16:creationId xmlns:a16="http://schemas.microsoft.com/office/drawing/2014/main" id="{34B30126-A978-46D3-B92D-F4699F8BFC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095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657.600">
            <a:extLst>
              <a:ext uri="{FF2B5EF4-FFF2-40B4-BE49-F238E27FC236}">
                <a16:creationId xmlns:a16="http://schemas.microsoft.com/office/drawing/2014/main" id="{4DC84E35-A5CE-4650-85CC-3D0EF72FA6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2002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703.571">
            <a:extLst>
              <a:ext uri="{FF2B5EF4-FFF2-40B4-BE49-F238E27FC236}">
                <a16:creationId xmlns:a16="http://schemas.microsoft.com/office/drawing/2014/main" id="{FD50A4EC-ED29-4E26-B87F-62484E3AF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725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819.944">
            <a:extLst>
              <a:ext uri="{FF2B5EF4-FFF2-40B4-BE49-F238E27FC236}">
                <a16:creationId xmlns:a16="http://schemas.microsoft.com/office/drawing/2014/main" id="{0EFF1443-FD6F-48D4-95B0-AF64FA7647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330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846.552">
            <a:extLst>
              <a:ext uri="{FF2B5EF4-FFF2-40B4-BE49-F238E27FC236}">
                <a16:creationId xmlns:a16="http://schemas.microsoft.com/office/drawing/2014/main" id="{3170ACAA-3E4A-49FF-A7BE-D557B9196A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42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912.616">
            <a:extLst>
              <a:ext uri="{FF2B5EF4-FFF2-40B4-BE49-F238E27FC236}">
                <a16:creationId xmlns:a16="http://schemas.microsoft.com/office/drawing/2014/main" id="{5ACBC307-6329-4EA5-93EF-381EBE85A0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10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- Synchronizing a Model with a Database.mp4_20220705_214926.198">
            <a:extLst>
              <a:ext uri="{FF2B5EF4-FFF2-40B4-BE49-F238E27FC236}">
                <a16:creationId xmlns:a16="http://schemas.microsoft.com/office/drawing/2014/main" id="{908FEB61-AF78-442D-9F98-C454EA6716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42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452.066">
            <a:extLst>
              <a:ext uri="{FF2B5EF4-FFF2-40B4-BE49-F238E27FC236}">
                <a16:creationId xmlns:a16="http://schemas.microsoft.com/office/drawing/2014/main" id="{90D3366C-65F5-45FB-9328-EE4694B8DE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813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404.168">
            <a:extLst>
              <a:ext uri="{FF2B5EF4-FFF2-40B4-BE49-F238E27FC236}">
                <a16:creationId xmlns:a16="http://schemas.microsoft.com/office/drawing/2014/main" id="{B3A7080B-DB06-4E19-BA22-25365B4853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0890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549.508">
            <a:extLst>
              <a:ext uri="{FF2B5EF4-FFF2-40B4-BE49-F238E27FC236}">
                <a16:creationId xmlns:a16="http://schemas.microsoft.com/office/drawing/2014/main" id="{5BD4C476-5447-4BB8-BBFD-23F7F82488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36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702.038">
            <a:extLst>
              <a:ext uri="{FF2B5EF4-FFF2-40B4-BE49-F238E27FC236}">
                <a16:creationId xmlns:a16="http://schemas.microsoft.com/office/drawing/2014/main" id="{C168B270-5AD6-4723-A536-880BB90DEC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94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816.476">
            <a:extLst>
              <a:ext uri="{FF2B5EF4-FFF2-40B4-BE49-F238E27FC236}">
                <a16:creationId xmlns:a16="http://schemas.microsoft.com/office/drawing/2014/main" id="{CE3333B7-D0A4-41C5-98FC-3E8181C35D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1489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907.423">
            <a:extLst>
              <a:ext uri="{FF2B5EF4-FFF2-40B4-BE49-F238E27FC236}">
                <a16:creationId xmlns:a16="http://schemas.microsoft.com/office/drawing/2014/main" id="{075D95AC-ACE8-43AD-AE12-B67A244635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53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918.158">
            <a:extLst>
              <a:ext uri="{FF2B5EF4-FFF2-40B4-BE49-F238E27FC236}">
                <a16:creationId xmlns:a16="http://schemas.microsoft.com/office/drawing/2014/main" id="{550A9911-7368-4FEC-9C34-7E7F6BD1E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9725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930.710">
            <a:extLst>
              <a:ext uri="{FF2B5EF4-FFF2-40B4-BE49-F238E27FC236}">
                <a16:creationId xmlns:a16="http://schemas.microsoft.com/office/drawing/2014/main" id="{36E64A66-9C9A-49DD-BA8D-3A8E11778A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5141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933.148">
            <a:extLst>
              <a:ext uri="{FF2B5EF4-FFF2-40B4-BE49-F238E27FC236}">
                <a16:creationId xmlns:a16="http://schemas.microsoft.com/office/drawing/2014/main" id="{738B4545-D599-40CE-B031-3DC3D9D1BF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630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941.202">
            <a:extLst>
              <a:ext uri="{FF2B5EF4-FFF2-40B4-BE49-F238E27FC236}">
                <a16:creationId xmlns:a16="http://schemas.microsoft.com/office/drawing/2014/main" id="{0CA22CF9-A484-45E1-A2AA-BCCF187649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081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15955.415">
            <a:extLst>
              <a:ext uri="{FF2B5EF4-FFF2-40B4-BE49-F238E27FC236}">
                <a16:creationId xmlns:a16="http://schemas.microsoft.com/office/drawing/2014/main" id="{8FEE7461-4077-45E6-B5A0-C0C7E41493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55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630_174415.035">
            <a:extLst>
              <a:ext uri="{FF2B5EF4-FFF2-40B4-BE49-F238E27FC236}">
                <a16:creationId xmlns:a16="http://schemas.microsoft.com/office/drawing/2014/main" id="{DDA2DE19-51DE-4D39-9F94-361DB7FED7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8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704.406">
            <a:extLst>
              <a:ext uri="{FF2B5EF4-FFF2-40B4-BE49-F238E27FC236}">
                <a16:creationId xmlns:a16="http://schemas.microsoft.com/office/drawing/2014/main" id="{F030ABD7-7263-4EAC-8C95-B12B873441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432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20002.774">
            <a:extLst>
              <a:ext uri="{FF2B5EF4-FFF2-40B4-BE49-F238E27FC236}">
                <a16:creationId xmlns:a16="http://schemas.microsoft.com/office/drawing/2014/main" id="{03342885-380B-4A8C-9FEC-05BEE1301B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511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20010.009">
            <a:extLst>
              <a:ext uri="{FF2B5EF4-FFF2-40B4-BE49-F238E27FC236}">
                <a16:creationId xmlns:a16="http://schemas.microsoft.com/office/drawing/2014/main" id="{D6818BE7-9CA0-4D8E-AF65-E9EF693DA7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1468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20013.626">
            <a:extLst>
              <a:ext uri="{FF2B5EF4-FFF2-40B4-BE49-F238E27FC236}">
                <a16:creationId xmlns:a16="http://schemas.microsoft.com/office/drawing/2014/main" id="{074DF4EA-BFC0-4292-875B-5962216CA0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79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- Reverse Engineering a Database.mp4_20220705_220033.810">
            <a:extLst>
              <a:ext uri="{FF2B5EF4-FFF2-40B4-BE49-F238E27FC236}">
                <a16:creationId xmlns:a16="http://schemas.microsoft.com/office/drawing/2014/main" id="{CC50B94C-B4DD-4255-9CDE-31CEAAA75B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540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- Project- Flight Booking System.mp4_20220706_214147.552">
            <a:extLst>
              <a:ext uri="{FF2B5EF4-FFF2-40B4-BE49-F238E27FC236}">
                <a16:creationId xmlns:a16="http://schemas.microsoft.com/office/drawing/2014/main" id="{DF2CF447-7F1F-4C74-B712-9586338BCF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22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- Project- Flight Booking System.mp4_20220706_214225.706">
            <a:extLst>
              <a:ext uri="{FF2B5EF4-FFF2-40B4-BE49-F238E27FC236}">
                <a16:creationId xmlns:a16="http://schemas.microsoft.com/office/drawing/2014/main" id="{50C1D482-EDD4-46B4-B7B3-89391E1A73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9965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- Project- Flight Booking System.mp4_20220706_214440.338">
            <a:extLst>
              <a:ext uri="{FF2B5EF4-FFF2-40B4-BE49-F238E27FC236}">
                <a16:creationId xmlns:a16="http://schemas.microsoft.com/office/drawing/2014/main" id="{DB3A685F-C178-4138-B091-633B1485D6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23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 Solution- Conceptual Model.mp4_20220706_215724.213">
            <a:extLst>
              <a:ext uri="{FF2B5EF4-FFF2-40B4-BE49-F238E27FC236}">
                <a16:creationId xmlns:a16="http://schemas.microsoft.com/office/drawing/2014/main" id="{6EE353CF-83AE-4525-A87E-BD3AB9B274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6128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 Solution- Conceptual Model.mp4_20220706_220403.357">
            <a:extLst>
              <a:ext uri="{FF2B5EF4-FFF2-40B4-BE49-F238E27FC236}">
                <a16:creationId xmlns:a16="http://schemas.microsoft.com/office/drawing/2014/main" id="{C9D7B181-0044-4AD6-9AFB-F8AD1A40BC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415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 Solution- Conceptual Model.mp4_20220706_220456.388">
            <a:extLst>
              <a:ext uri="{FF2B5EF4-FFF2-40B4-BE49-F238E27FC236}">
                <a16:creationId xmlns:a16="http://schemas.microsoft.com/office/drawing/2014/main" id="{CB839A8A-E10A-4F02-A610-C45CD15EA5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1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909.459">
            <a:extLst>
              <a:ext uri="{FF2B5EF4-FFF2-40B4-BE49-F238E27FC236}">
                <a16:creationId xmlns:a16="http://schemas.microsoft.com/office/drawing/2014/main" id="{31DA1C47-802A-4220-A05F-015CD0A4A8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762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 Solution- Conceptual Model.mp4_20220706_220504.926">
            <a:extLst>
              <a:ext uri="{FF2B5EF4-FFF2-40B4-BE49-F238E27FC236}">
                <a16:creationId xmlns:a16="http://schemas.microsoft.com/office/drawing/2014/main" id="{0323F898-B9F6-48E4-BB7B-7ECCE54A6D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8354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 Solution- Conceptual Model.mp4_20220706_220515.297">
            <a:extLst>
              <a:ext uri="{FF2B5EF4-FFF2-40B4-BE49-F238E27FC236}">
                <a16:creationId xmlns:a16="http://schemas.microsoft.com/office/drawing/2014/main" id="{6A1429D3-CAF0-4FD0-84BB-F4251914C7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7049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 Solution- Conceptual Model.mp4_20220706_220549.467">
            <a:extLst>
              <a:ext uri="{FF2B5EF4-FFF2-40B4-BE49-F238E27FC236}">
                <a16:creationId xmlns:a16="http://schemas.microsoft.com/office/drawing/2014/main" id="{68D39AFD-EB95-4D71-8B3F-863B3240C4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45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 Solution- Conceptual Model.mp4_20220706_220557.202">
            <a:extLst>
              <a:ext uri="{FF2B5EF4-FFF2-40B4-BE49-F238E27FC236}">
                <a16:creationId xmlns:a16="http://schemas.microsoft.com/office/drawing/2014/main" id="{BAF19EB7-7D38-4FD8-9E8D-603CCB558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737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 Solution- Conceptual Model.mp4_20220706_220607.114">
            <a:extLst>
              <a:ext uri="{FF2B5EF4-FFF2-40B4-BE49-F238E27FC236}">
                <a16:creationId xmlns:a16="http://schemas.microsoft.com/office/drawing/2014/main" id="{EC6B38B7-1762-4720-BF0B-DCB0744E64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2199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- Solution- Conceptual Model.mp4_20220706_220612.170">
            <a:extLst>
              <a:ext uri="{FF2B5EF4-FFF2-40B4-BE49-F238E27FC236}">
                <a16:creationId xmlns:a16="http://schemas.microsoft.com/office/drawing/2014/main" id="{6CA8F312-FAF0-401C-9534-61B32E0BFB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8059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1126.510">
            <a:extLst>
              <a:ext uri="{FF2B5EF4-FFF2-40B4-BE49-F238E27FC236}">
                <a16:creationId xmlns:a16="http://schemas.microsoft.com/office/drawing/2014/main" id="{D55B9C19-EDC7-4C78-A341-6075C7871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1466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1739.366">
            <a:extLst>
              <a:ext uri="{FF2B5EF4-FFF2-40B4-BE49-F238E27FC236}">
                <a16:creationId xmlns:a16="http://schemas.microsoft.com/office/drawing/2014/main" id="{4B08F5A3-FE25-498F-A160-1BFDD721B7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734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1757.951">
            <a:extLst>
              <a:ext uri="{FF2B5EF4-FFF2-40B4-BE49-F238E27FC236}">
                <a16:creationId xmlns:a16="http://schemas.microsoft.com/office/drawing/2014/main" id="{4D5F2A7F-7225-4922-9F70-7CD74FD563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886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1829.685">
            <a:extLst>
              <a:ext uri="{FF2B5EF4-FFF2-40B4-BE49-F238E27FC236}">
                <a16:creationId xmlns:a16="http://schemas.microsoft.com/office/drawing/2014/main" id="{6B97D34B-6A89-47AB-BD44-9765B6E818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938.136">
            <a:extLst>
              <a:ext uri="{FF2B5EF4-FFF2-40B4-BE49-F238E27FC236}">
                <a16:creationId xmlns:a16="http://schemas.microsoft.com/office/drawing/2014/main" id="{4FCB409F-5254-414D-842B-CEF52CD9A3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4542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1840.349">
            <a:extLst>
              <a:ext uri="{FF2B5EF4-FFF2-40B4-BE49-F238E27FC236}">
                <a16:creationId xmlns:a16="http://schemas.microsoft.com/office/drawing/2014/main" id="{44BB337C-9B90-4D36-8BBF-11EFD57080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896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1853.378">
            <a:extLst>
              <a:ext uri="{FF2B5EF4-FFF2-40B4-BE49-F238E27FC236}">
                <a16:creationId xmlns:a16="http://schemas.microsoft.com/office/drawing/2014/main" id="{C98C90C3-7E41-47FC-A96A-774DE27CA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9480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2237.590">
            <a:extLst>
              <a:ext uri="{FF2B5EF4-FFF2-40B4-BE49-F238E27FC236}">
                <a16:creationId xmlns:a16="http://schemas.microsoft.com/office/drawing/2014/main" id="{BD4619CD-460D-4FD9-B1EE-AB3463B06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332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2315.452">
            <a:extLst>
              <a:ext uri="{FF2B5EF4-FFF2-40B4-BE49-F238E27FC236}">
                <a16:creationId xmlns:a16="http://schemas.microsoft.com/office/drawing/2014/main" id="{0F585795-3EC3-48A7-9C6C-4CFE0B03FC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4038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2449.334">
            <a:extLst>
              <a:ext uri="{FF2B5EF4-FFF2-40B4-BE49-F238E27FC236}">
                <a16:creationId xmlns:a16="http://schemas.microsoft.com/office/drawing/2014/main" id="{761ED33B-87F8-49A0-92CF-312C02B8B0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7798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2849.158">
            <a:extLst>
              <a:ext uri="{FF2B5EF4-FFF2-40B4-BE49-F238E27FC236}">
                <a16:creationId xmlns:a16="http://schemas.microsoft.com/office/drawing/2014/main" id="{20BE1CD9-114D-4072-B0F4-AAA628A32C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2232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3012.995">
            <a:extLst>
              <a:ext uri="{FF2B5EF4-FFF2-40B4-BE49-F238E27FC236}">
                <a16:creationId xmlns:a16="http://schemas.microsoft.com/office/drawing/2014/main" id="{F61C345A-5C9B-4316-9739-9EBCB2A933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9583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- Solution- Logical Model.mp4_20220706_223059.952">
            <a:extLst>
              <a:ext uri="{FF2B5EF4-FFF2-40B4-BE49-F238E27FC236}">
                <a16:creationId xmlns:a16="http://schemas.microsoft.com/office/drawing/2014/main" id="{161A7518-0F77-4A90-9951-D398C71AA7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7288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- Project - Video Rental Application.mp4_20220706_224405.277">
            <a:extLst>
              <a:ext uri="{FF2B5EF4-FFF2-40B4-BE49-F238E27FC236}">
                <a16:creationId xmlns:a16="http://schemas.microsoft.com/office/drawing/2014/main" id="{EEF731E6-5D5D-481D-8108-E2983983D4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7143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- Project - Video Rental Application.mp4_20220706_224438.231">
            <a:extLst>
              <a:ext uri="{FF2B5EF4-FFF2-40B4-BE49-F238E27FC236}">
                <a16:creationId xmlns:a16="http://schemas.microsoft.com/office/drawing/2014/main" id="{DF472D9D-EF4C-47A3-BAF3-3ED493CA4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26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2945.986">
            <a:extLst>
              <a:ext uri="{FF2B5EF4-FFF2-40B4-BE49-F238E27FC236}">
                <a16:creationId xmlns:a16="http://schemas.microsoft.com/office/drawing/2014/main" id="{BA2E4F1A-534D-490C-85BC-CB98265D10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4342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- Project - Video Rental Application.mp4_20220706_224444.182">
            <a:extLst>
              <a:ext uri="{FF2B5EF4-FFF2-40B4-BE49-F238E27FC236}">
                <a16:creationId xmlns:a16="http://schemas.microsoft.com/office/drawing/2014/main" id="{E8F38931-255E-4C62-8FD2-8A21452F97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820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- Project - Video Rental Application.mp4_20220706_224457.387">
            <a:extLst>
              <a:ext uri="{FF2B5EF4-FFF2-40B4-BE49-F238E27FC236}">
                <a16:creationId xmlns:a16="http://schemas.microsoft.com/office/drawing/2014/main" id="{1A60B235-4F26-408A-8466-3F9FB18ADE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2675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6_230718.182">
            <a:extLst>
              <a:ext uri="{FF2B5EF4-FFF2-40B4-BE49-F238E27FC236}">
                <a16:creationId xmlns:a16="http://schemas.microsoft.com/office/drawing/2014/main" id="{14801CA2-7537-4968-9223-69B3CBC95A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393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6_230722.458">
            <a:extLst>
              <a:ext uri="{FF2B5EF4-FFF2-40B4-BE49-F238E27FC236}">
                <a16:creationId xmlns:a16="http://schemas.microsoft.com/office/drawing/2014/main" id="{974A0521-5E9F-454F-8718-D877715E6A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95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6_231008.713">
            <a:extLst>
              <a:ext uri="{FF2B5EF4-FFF2-40B4-BE49-F238E27FC236}">
                <a16:creationId xmlns:a16="http://schemas.microsoft.com/office/drawing/2014/main" id="{073F0E6B-E0C8-4E59-AA77-0B2238D47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348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6_231137.202">
            <a:extLst>
              <a:ext uri="{FF2B5EF4-FFF2-40B4-BE49-F238E27FC236}">
                <a16:creationId xmlns:a16="http://schemas.microsoft.com/office/drawing/2014/main" id="{D35400B0-B506-418C-BC99-47B4A35BF1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8622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6_231201.075">
            <a:extLst>
              <a:ext uri="{FF2B5EF4-FFF2-40B4-BE49-F238E27FC236}">
                <a16:creationId xmlns:a16="http://schemas.microsoft.com/office/drawing/2014/main" id="{D1C319E4-796D-4506-A0D9-205BFE5F5F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3736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6_231445.488">
            <a:extLst>
              <a:ext uri="{FF2B5EF4-FFF2-40B4-BE49-F238E27FC236}">
                <a16:creationId xmlns:a16="http://schemas.microsoft.com/office/drawing/2014/main" id="{FA7E9665-0B8B-4BED-B5D4-DF87CE0350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40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7_001044.269">
            <a:extLst>
              <a:ext uri="{FF2B5EF4-FFF2-40B4-BE49-F238E27FC236}">
                <a16:creationId xmlns:a16="http://schemas.microsoft.com/office/drawing/2014/main" id="{D107513A-355F-456D-9771-691310647B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1828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7_001119.131">
            <a:extLst>
              <a:ext uri="{FF2B5EF4-FFF2-40B4-BE49-F238E27FC236}">
                <a16:creationId xmlns:a16="http://schemas.microsoft.com/office/drawing/2014/main" id="{1A7CB785-360F-4768-8A34-5103D2B92A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04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3012.009">
            <a:extLst>
              <a:ext uri="{FF2B5EF4-FFF2-40B4-BE49-F238E27FC236}">
                <a16:creationId xmlns:a16="http://schemas.microsoft.com/office/drawing/2014/main" id="{24F87A97-5244-437A-9CCF-5DFF67496A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7220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7_001307.739">
            <a:extLst>
              <a:ext uri="{FF2B5EF4-FFF2-40B4-BE49-F238E27FC236}">
                <a16:creationId xmlns:a16="http://schemas.microsoft.com/office/drawing/2014/main" id="{274421C1-EBF1-4A30-AFDB-E06A41B6FB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3485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- Solution- Conceptual Model.mp4_20220707_001311.205">
            <a:extLst>
              <a:ext uri="{FF2B5EF4-FFF2-40B4-BE49-F238E27FC236}">
                <a16:creationId xmlns:a16="http://schemas.microsoft.com/office/drawing/2014/main" id="{DD2DA4A3-FE02-4F4F-AA71-5F9894789C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7586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- Solution- Logical Model.mp4_20220707_001839.850">
            <a:extLst>
              <a:ext uri="{FF2B5EF4-FFF2-40B4-BE49-F238E27FC236}">
                <a16:creationId xmlns:a16="http://schemas.microsoft.com/office/drawing/2014/main" id="{8055171B-5CF9-452B-881C-85535EDFAD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6064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- Solution- Logical Model.mp4_20220707_002200.435">
            <a:extLst>
              <a:ext uri="{FF2B5EF4-FFF2-40B4-BE49-F238E27FC236}">
                <a16:creationId xmlns:a16="http://schemas.microsoft.com/office/drawing/2014/main" id="{14206897-1330-44EF-BD92-B19281C66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3108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- Solution- Logical Model.mp4_20220707_002335.708">
            <a:extLst>
              <a:ext uri="{FF2B5EF4-FFF2-40B4-BE49-F238E27FC236}">
                <a16:creationId xmlns:a16="http://schemas.microsoft.com/office/drawing/2014/main" id="{A48F1274-333B-4B3B-B302-333E3F2C76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5612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- Solution- Logical Model.mp4_20220707_002548.330">
            <a:extLst>
              <a:ext uri="{FF2B5EF4-FFF2-40B4-BE49-F238E27FC236}">
                <a16:creationId xmlns:a16="http://schemas.microsoft.com/office/drawing/2014/main" id="{F9B7B774-9750-4B81-8C74-0278D299D7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6482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- Solution- Logical Model.mp4_20220707_002745.488">
            <a:extLst>
              <a:ext uri="{FF2B5EF4-FFF2-40B4-BE49-F238E27FC236}">
                <a16:creationId xmlns:a16="http://schemas.microsoft.com/office/drawing/2014/main" id="{C1A06C22-D1F1-4DB1-98F3-05AC83F1E6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272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- Solution- Logical Model.mp4_20220707_002846.331">
            <a:extLst>
              <a:ext uri="{FF2B5EF4-FFF2-40B4-BE49-F238E27FC236}">
                <a16:creationId xmlns:a16="http://schemas.microsoft.com/office/drawing/2014/main" id="{60CA1516-A223-464E-8B02-F138D78918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432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- Solution- Logical Model.mp4_20220707_002928.592">
            <a:extLst>
              <a:ext uri="{FF2B5EF4-FFF2-40B4-BE49-F238E27FC236}">
                <a16:creationId xmlns:a16="http://schemas.microsoft.com/office/drawing/2014/main" id="{F3CF0DF4-4CF9-4EDE-A5E4-7AE516B175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674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- Solution- Logical Model.mp4_20220707_002946.725">
            <a:extLst>
              <a:ext uri="{FF2B5EF4-FFF2-40B4-BE49-F238E27FC236}">
                <a16:creationId xmlns:a16="http://schemas.microsoft.com/office/drawing/2014/main" id="{86866AC6-5A55-4DE3-BDBA-81D62FB5BE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3116.754">
            <a:extLst>
              <a:ext uri="{FF2B5EF4-FFF2-40B4-BE49-F238E27FC236}">
                <a16:creationId xmlns:a16="http://schemas.microsoft.com/office/drawing/2014/main" id="{41EFB71B-AEE4-45D7-9CD0-3B1DFACBAE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6504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- Solution- Logical Model.mp4_20220707_002955.487">
            <a:extLst>
              <a:ext uri="{FF2B5EF4-FFF2-40B4-BE49-F238E27FC236}">
                <a16:creationId xmlns:a16="http://schemas.microsoft.com/office/drawing/2014/main" id="{9FDCC101-71D0-4773-859F-5B7AFEEE09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02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- Creating and Dropping Databases.mp4_20220707_152353.155">
            <a:extLst>
              <a:ext uri="{FF2B5EF4-FFF2-40B4-BE49-F238E27FC236}">
                <a16:creationId xmlns:a16="http://schemas.microsoft.com/office/drawing/2014/main" id="{5138A216-6937-46BB-A9CF-7C5CD95869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4799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- Creating and Dropping Databases.mp4_20220707_152546.858">
            <a:extLst>
              <a:ext uri="{FF2B5EF4-FFF2-40B4-BE49-F238E27FC236}">
                <a16:creationId xmlns:a16="http://schemas.microsoft.com/office/drawing/2014/main" id="{F5D4C35F-A259-43DF-8937-434920663C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0999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- Creating and Dropping Databases.mp4_20220707_152554.203">
            <a:extLst>
              <a:ext uri="{FF2B5EF4-FFF2-40B4-BE49-F238E27FC236}">
                <a16:creationId xmlns:a16="http://schemas.microsoft.com/office/drawing/2014/main" id="{73B77667-A70D-495A-9EAA-790E705CD6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7867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- Creating and Dropping Databases.mp4_20220707_152603.253">
            <a:extLst>
              <a:ext uri="{FF2B5EF4-FFF2-40B4-BE49-F238E27FC236}">
                <a16:creationId xmlns:a16="http://schemas.microsoft.com/office/drawing/2014/main" id="{3FA56E82-BBD6-450B-B82A-43BE195ED0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1037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- Creating and Dropping Databases.mp4_20220707_152616.321">
            <a:extLst>
              <a:ext uri="{FF2B5EF4-FFF2-40B4-BE49-F238E27FC236}">
                <a16:creationId xmlns:a16="http://schemas.microsoft.com/office/drawing/2014/main" id="{45EF3A14-D60D-4420-A2AA-3C33EDE6C6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0180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- Creating Tables.mp4_20220707_153004.614">
            <a:extLst>
              <a:ext uri="{FF2B5EF4-FFF2-40B4-BE49-F238E27FC236}">
                <a16:creationId xmlns:a16="http://schemas.microsoft.com/office/drawing/2014/main" id="{5B843A57-36E6-4680-9B47-EBED26CAF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0161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- Creating Tables.mp4_20220707_153243.112">
            <a:extLst>
              <a:ext uri="{FF2B5EF4-FFF2-40B4-BE49-F238E27FC236}">
                <a16:creationId xmlns:a16="http://schemas.microsoft.com/office/drawing/2014/main" id="{E8CF4BCE-3D49-427B-9349-5560E02C64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6596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- Creating Tables.mp4_20220707_153257.106">
            <a:extLst>
              <a:ext uri="{FF2B5EF4-FFF2-40B4-BE49-F238E27FC236}">
                <a16:creationId xmlns:a16="http://schemas.microsoft.com/office/drawing/2014/main" id="{747377FA-4E4B-4505-839A-A66A76DBB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280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- Creating Tables.mp4_20220707_153335.639">
            <a:extLst>
              <a:ext uri="{FF2B5EF4-FFF2-40B4-BE49-F238E27FC236}">
                <a16:creationId xmlns:a16="http://schemas.microsoft.com/office/drawing/2014/main" id="{53436B47-19B0-4514-91E4-BCF3EB33C5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43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3139.386">
            <a:extLst>
              <a:ext uri="{FF2B5EF4-FFF2-40B4-BE49-F238E27FC236}">
                <a16:creationId xmlns:a16="http://schemas.microsoft.com/office/drawing/2014/main" id="{76BC3A39-3BD3-4D49-9C6A-85E754E069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5494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- Altering Tables.mp4_20220707_153749.355">
            <a:extLst>
              <a:ext uri="{FF2B5EF4-FFF2-40B4-BE49-F238E27FC236}">
                <a16:creationId xmlns:a16="http://schemas.microsoft.com/office/drawing/2014/main" id="{3ED699A4-540A-4F0F-935F-6D61D1BFBD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1350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- Altering Tables.mp4_20220707_153929.818">
            <a:extLst>
              <a:ext uri="{FF2B5EF4-FFF2-40B4-BE49-F238E27FC236}">
                <a16:creationId xmlns:a16="http://schemas.microsoft.com/office/drawing/2014/main" id="{1AC0CFE5-C7F3-4DC3-8C91-048C03C083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9185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- Altering Tables.mp4_20220707_153941.564">
            <a:extLst>
              <a:ext uri="{FF2B5EF4-FFF2-40B4-BE49-F238E27FC236}">
                <a16:creationId xmlns:a16="http://schemas.microsoft.com/office/drawing/2014/main" id="{11819FD1-0138-44BE-8DC7-053A406A72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5316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- Altering Tables.mp4_20220707_153959.239">
            <a:extLst>
              <a:ext uri="{FF2B5EF4-FFF2-40B4-BE49-F238E27FC236}">
                <a16:creationId xmlns:a16="http://schemas.microsoft.com/office/drawing/2014/main" id="{6B862DD9-FC18-478E-B26E-F2C985A52A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4647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- Altering Tables.mp4_20220707_154102.637">
            <a:extLst>
              <a:ext uri="{FF2B5EF4-FFF2-40B4-BE49-F238E27FC236}">
                <a16:creationId xmlns:a16="http://schemas.microsoft.com/office/drawing/2014/main" id="{CEAAA6C6-0096-4067-BD67-DB255AB884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966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1708.545">
            <a:extLst>
              <a:ext uri="{FF2B5EF4-FFF2-40B4-BE49-F238E27FC236}">
                <a16:creationId xmlns:a16="http://schemas.microsoft.com/office/drawing/2014/main" id="{1D83E18E-5DF9-4151-A57E-44024CB81D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9321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1757.330">
            <a:extLst>
              <a:ext uri="{FF2B5EF4-FFF2-40B4-BE49-F238E27FC236}">
                <a16:creationId xmlns:a16="http://schemas.microsoft.com/office/drawing/2014/main" id="{DA6A2114-B6C6-45E7-BDE7-0EF6A72DE4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1559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019.254">
            <a:extLst>
              <a:ext uri="{FF2B5EF4-FFF2-40B4-BE49-F238E27FC236}">
                <a16:creationId xmlns:a16="http://schemas.microsoft.com/office/drawing/2014/main" id="{43963B5A-0533-4D97-8546-60927F5C7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256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022.033">
            <a:extLst>
              <a:ext uri="{FF2B5EF4-FFF2-40B4-BE49-F238E27FC236}">
                <a16:creationId xmlns:a16="http://schemas.microsoft.com/office/drawing/2014/main" id="{E6BE3354-8CE8-42F0-90DD-50A6419AB6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2884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025.359">
            <a:extLst>
              <a:ext uri="{FF2B5EF4-FFF2-40B4-BE49-F238E27FC236}">
                <a16:creationId xmlns:a16="http://schemas.microsoft.com/office/drawing/2014/main" id="{0064A901-A16D-417E-8FDE-E0543032AB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27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eptual Models.mp4_20220630_193147.334">
            <a:extLst>
              <a:ext uri="{FF2B5EF4-FFF2-40B4-BE49-F238E27FC236}">
                <a16:creationId xmlns:a16="http://schemas.microsoft.com/office/drawing/2014/main" id="{AE2BCD7F-45FE-4F22-A038-5AA37EA59C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1259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042.968">
            <a:extLst>
              <a:ext uri="{FF2B5EF4-FFF2-40B4-BE49-F238E27FC236}">
                <a16:creationId xmlns:a16="http://schemas.microsoft.com/office/drawing/2014/main" id="{309E5F56-8473-49EF-A0ED-B5A4BCAD0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5364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052.013">
            <a:extLst>
              <a:ext uri="{FF2B5EF4-FFF2-40B4-BE49-F238E27FC236}">
                <a16:creationId xmlns:a16="http://schemas.microsoft.com/office/drawing/2014/main" id="{6D61B5D1-04B1-4212-AE40-833DAE4F81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6457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142.482">
            <a:extLst>
              <a:ext uri="{FF2B5EF4-FFF2-40B4-BE49-F238E27FC236}">
                <a16:creationId xmlns:a16="http://schemas.microsoft.com/office/drawing/2014/main" id="{09108AB2-BCB2-43E1-A99E-2D5F492BC2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701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205.635">
            <a:extLst>
              <a:ext uri="{FF2B5EF4-FFF2-40B4-BE49-F238E27FC236}">
                <a16:creationId xmlns:a16="http://schemas.microsoft.com/office/drawing/2014/main" id="{0DB72D77-16F9-4C13-9155-DD59A4023C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0070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216.308">
            <a:extLst>
              <a:ext uri="{FF2B5EF4-FFF2-40B4-BE49-F238E27FC236}">
                <a16:creationId xmlns:a16="http://schemas.microsoft.com/office/drawing/2014/main" id="{6A14AE72-0957-4C95-A026-C85E839F6C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9719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221.763">
            <a:extLst>
              <a:ext uri="{FF2B5EF4-FFF2-40B4-BE49-F238E27FC236}">
                <a16:creationId xmlns:a16="http://schemas.microsoft.com/office/drawing/2014/main" id="{B855F70D-A2B9-44B0-BB30-CD265673B7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8490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- Creating Relationships.mp4_20220707_162323.601">
            <a:extLst>
              <a:ext uri="{FF2B5EF4-FFF2-40B4-BE49-F238E27FC236}">
                <a16:creationId xmlns:a16="http://schemas.microsoft.com/office/drawing/2014/main" id="{4F531FCF-E37E-46C5-BE12-7284DB3F9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858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- Altering Primary and Foreign Key Constraints.mp4_20220707_163259.143">
            <a:extLst>
              <a:ext uri="{FF2B5EF4-FFF2-40B4-BE49-F238E27FC236}">
                <a16:creationId xmlns:a16="http://schemas.microsoft.com/office/drawing/2014/main" id="{8331CBD5-7F3C-4FC3-A69E-10A049BFE5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4886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- Altering Primary and Foreign Key Constraints.mp4_20220707_163325.414">
            <a:extLst>
              <a:ext uri="{FF2B5EF4-FFF2-40B4-BE49-F238E27FC236}">
                <a16:creationId xmlns:a16="http://schemas.microsoft.com/office/drawing/2014/main" id="{FB0A74D6-4CB7-4B9A-895F-5D0AF63BCA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3542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- Altering Primary and Foreign Key Constraints.mp4_20220707_163333.788">
            <a:extLst>
              <a:ext uri="{FF2B5EF4-FFF2-40B4-BE49-F238E27FC236}">
                <a16:creationId xmlns:a16="http://schemas.microsoft.com/office/drawing/2014/main" id="{2CDBDD09-4027-4FE0-B933-41BA2BEFC1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1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4302.842">
            <a:extLst>
              <a:ext uri="{FF2B5EF4-FFF2-40B4-BE49-F238E27FC236}">
                <a16:creationId xmlns:a16="http://schemas.microsoft.com/office/drawing/2014/main" id="{D7B95DFA-F47A-4CC6-8700-C14A40B402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5534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- Altering Primary and Foreign Key Constraints.mp4_20220707_163357.641">
            <a:extLst>
              <a:ext uri="{FF2B5EF4-FFF2-40B4-BE49-F238E27FC236}">
                <a16:creationId xmlns:a16="http://schemas.microsoft.com/office/drawing/2014/main" id="{C88EDAF5-ABFD-43E1-88FD-64C515EE30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434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- Altering Primary and Foreign Key Constraints.mp4_20220707_163646.283">
            <a:extLst>
              <a:ext uri="{FF2B5EF4-FFF2-40B4-BE49-F238E27FC236}">
                <a16:creationId xmlns:a16="http://schemas.microsoft.com/office/drawing/2014/main" id="{0BD727D2-7944-453F-AA90-8AF7B3BBC1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176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- Altering Primary and Foreign Key Constraints.mp4_20220707_163653.370">
            <a:extLst>
              <a:ext uri="{FF2B5EF4-FFF2-40B4-BE49-F238E27FC236}">
                <a16:creationId xmlns:a16="http://schemas.microsoft.com/office/drawing/2014/main" id="{ED535E94-0F7D-414D-8C4C-E9AC1B5115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5146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- Altering Primary and Foreign Key Constraints.mp4_20220707_163704.571">
            <a:extLst>
              <a:ext uri="{FF2B5EF4-FFF2-40B4-BE49-F238E27FC236}">
                <a16:creationId xmlns:a16="http://schemas.microsoft.com/office/drawing/2014/main" id="{AD49CBD3-419A-4406-AEED-DFD144D48D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1699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4359.719">
            <a:extLst>
              <a:ext uri="{FF2B5EF4-FFF2-40B4-BE49-F238E27FC236}">
                <a16:creationId xmlns:a16="http://schemas.microsoft.com/office/drawing/2014/main" id="{542D8492-7CC5-426A-980B-7C2FAD96AE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646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4641.237">
            <a:extLst>
              <a:ext uri="{FF2B5EF4-FFF2-40B4-BE49-F238E27FC236}">
                <a16:creationId xmlns:a16="http://schemas.microsoft.com/office/drawing/2014/main" id="{89212AB0-5B32-45A6-8366-2E0295946A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9747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4652.061">
            <a:extLst>
              <a:ext uri="{FF2B5EF4-FFF2-40B4-BE49-F238E27FC236}">
                <a16:creationId xmlns:a16="http://schemas.microsoft.com/office/drawing/2014/main" id="{46C8C6C5-02E9-4D87-88BF-1EB18D0CBB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0098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4910.907">
            <a:extLst>
              <a:ext uri="{FF2B5EF4-FFF2-40B4-BE49-F238E27FC236}">
                <a16:creationId xmlns:a16="http://schemas.microsoft.com/office/drawing/2014/main" id="{120566F1-825F-4075-A6AF-942C3C8F8A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2791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042.530">
            <a:extLst>
              <a:ext uri="{FF2B5EF4-FFF2-40B4-BE49-F238E27FC236}">
                <a16:creationId xmlns:a16="http://schemas.microsoft.com/office/drawing/2014/main" id="{CC41B9C2-8954-421B-AE44-7DBA14783D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52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112.542">
            <a:extLst>
              <a:ext uri="{FF2B5EF4-FFF2-40B4-BE49-F238E27FC236}">
                <a16:creationId xmlns:a16="http://schemas.microsoft.com/office/drawing/2014/main" id="{45B6B0B0-D830-4CE4-8F07-7FB6E1E348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4722.140">
            <a:extLst>
              <a:ext uri="{FF2B5EF4-FFF2-40B4-BE49-F238E27FC236}">
                <a16:creationId xmlns:a16="http://schemas.microsoft.com/office/drawing/2014/main" id="{965A7D23-65E5-456A-9A6C-10E77A03F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240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122.165">
            <a:extLst>
              <a:ext uri="{FF2B5EF4-FFF2-40B4-BE49-F238E27FC236}">
                <a16:creationId xmlns:a16="http://schemas.microsoft.com/office/drawing/2014/main" id="{279CCABB-8214-4C54-88FE-0158104E2B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937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134.251">
            <a:extLst>
              <a:ext uri="{FF2B5EF4-FFF2-40B4-BE49-F238E27FC236}">
                <a16:creationId xmlns:a16="http://schemas.microsoft.com/office/drawing/2014/main" id="{D4A1AD3D-0745-45D5-94CD-7DBCD53FA8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0541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140.608">
            <a:extLst>
              <a:ext uri="{FF2B5EF4-FFF2-40B4-BE49-F238E27FC236}">
                <a16:creationId xmlns:a16="http://schemas.microsoft.com/office/drawing/2014/main" id="{1F1F3E30-2606-4CDD-AFB9-FCA9DB9740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2543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157.107">
            <a:extLst>
              <a:ext uri="{FF2B5EF4-FFF2-40B4-BE49-F238E27FC236}">
                <a16:creationId xmlns:a16="http://schemas.microsoft.com/office/drawing/2014/main" id="{ED0365FF-7B7C-4432-B0E5-9F5B9408F2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5819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208.896">
            <a:extLst>
              <a:ext uri="{FF2B5EF4-FFF2-40B4-BE49-F238E27FC236}">
                <a16:creationId xmlns:a16="http://schemas.microsoft.com/office/drawing/2014/main" id="{40BF6591-0CFD-41C0-A589-3246304F35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160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212.987">
            <a:extLst>
              <a:ext uri="{FF2B5EF4-FFF2-40B4-BE49-F238E27FC236}">
                <a16:creationId xmlns:a16="http://schemas.microsoft.com/office/drawing/2014/main" id="{3A462C90-38D0-431C-9ED3-DC5E6933F0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82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219.012">
            <a:extLst>
              <a:ext uri="{FF2B5EF4-FFF2-40B4-BE49-F238E27FC236}">
                <a16:creationId xmlns:a16="http://schemas.microsoft.com/office/drawing/2014/main" id="{97294817-0168-4515-862B-57562D7839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9815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222.484">
            <a:extLst>
              <a:ext uri="{FF2B5EF4-FFF2-40B4-BE49-F238E27FC236}">
                <a16:creationId xmlns:a16="http://schemas.microsoft.com/office/drawing/2014/main" id="{DC4647DE-DC7B-48E1-89F7-394FC8F6CC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64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246.842">
            <a:extLst>
              <a:ext uri="{FF2B5EF4-FFF2-40B4-BE49-F238E27FC236}">
                <a16:creationId xmlns:a16="http://schemas.microsoft.com/office/drawing/2014/main" id="{864188B8-E851-44A3-B0E4-0FA5DEADFB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310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257.882">
            <a:extLst>
              <a:ext uri="{FF2B5EF4-FFF2-40B4-BE49-F238E27FC236}">
                <a16:creationId xmlns:a16="http://schemas.microsoft.com/office/drawing/2014/main" id="{B51C6848-D6B0-4DD2-81E2-891CDB3B0E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4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troduction.mp4_20220630_174438.729">
            <a:extLst>
              <a:ext uri="{FF2B5EF4-FFF2-40B4-BE49-F238E27FC236}">
                <a16:creationId xmlns:a16="http://schemas.microsoft.com/office/drawing/2014/main" id="{B68EFA7A-A652-4A47-9BA0-8FC7B6D33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58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4758.333">
            <a:extLst>
              <a:ext uri="{FF2B5EF4-FFF2-40B4-BE49-F238E27FC236}">
                <a16:creationId xmlns:a16="http://schemas.microsoft.com/office/drawing/2014/main" id="{8E70E5E6-F720-48A7-9B46-A89A32B0D7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7677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310.586">
            <a:extLst>
              <a:ext uri="{FF2B5EF4-FFF2-40B4-BE49-F238E27FC236}">
                <a16:creationId xmlns:a16="http://schemas.microsoft.com/office/drawing/2014/main" id="{197870E4-FE8E-48FA-B070-F9775521E4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896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347.657">
            <a:extLst>
              <a:ext uri="{FF2B5EF4-FFF2-40B4-BE49-F238E27FC236}">
                <a16:creationId xmlns:a16="http://schemas.microsoft.com/office/drawing/2014/main" id="{A1C05ED9-ED49-4414-9194-1C2834320B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429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352.572">
            <a:extLst>
              <a:ext uri="{FF2B5EF4-FFF2-40B4-BE49-F238E27FC236}">
                <a16:creationId xmlns:a16="http://schemas.microsoft.com/office/drawing/2014/main" id="{5069716E-D9C8-4D71-AC18-BBC3ACD8AD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0621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405.027">
            <a:extLst>
              <a:ext uri="{FF2B5EF4-FFF2-40B4-BE49-F238E27FC236}">
                <a16:creationId xmlns:a16="http://schemas.microsoft.com/office/drawing/2014/main" id="{AFC4CD33-1123-4AF0-B3FB-78E6F005D0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8738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411.921">
            <a:extLst>
              <a:ext uri="{FF2B5EF4-FFF2-40B4-BE49-F238E27FC236}">
                <a16:creationId xmlns:a16="http://schemas.microsoft.com/office/drawing/2014/main" id="{B202A38C-84F0-4D23-BB01-F90F727143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9304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- Character Sets and Collations.mp4_20220707_165449.004">
            <a:extLst>
              <a:ext uri="{FF2B5EF4-FFF2-40B4-BE49-F238E27FC236}">
                <a16:creationId xmlns:a16="http://schemas.microsoft.com/office/drawing/2014/main" id="{C09C3BFF-4D2D-48B8-A10E-F13B460031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589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- Storage Engines.mp4_20220707_170254.101">
            <a:extLst>
              <a:ext uri="{FF2B5EF4-FFF2-40B4-BE49-F238E27FC236}">
                <a16:creationId xmlns:a16="http://schemas.microsoft.com/office/drawing/2014/main" id="{C4A1A66D-39A8-4AD4-9EBF-91793729DE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629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- Storage Engines.mp4_20220707_170354.871">
            <a:extLst>
              <a:ext uri="{FF2B5EF4-FFF2-40B4-BE49-F238E27FC236}">
                <a16:creationId xmlns:a16="http://schemas.microsoft.com/office/drawing/2014/main" id="{4C1B337B-EBC3-432F-9294-AEE902DBE5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226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- Storage Engines.mp4_20220707_170404.617">
            <a:extLst>
              <a:ext uri="{FF2B5EF4-FFF2-40B4-BE49-F238E27FC236}">
                <a16:creationId xmlns:a16="http://schemas.microsoft.com/office/drawing/2014/main" id="{C3527364-A289-4F6C-AE72-3168090EB4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749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- Storage Engines.mp4_20220707_170410.566">
            <a:extLst>
              <a:ext uri="{FF2B5EF4-FFF2-40B4-BE49-F238E27FC236}">
                <a16:creationId xmlns:a16="http://schemas.microsoft.com/office/drawing/2014/main" id="{96EE0294-1EAF-4C85-B395-AA12C8894B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5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4853.437">
            <a:extLst>
              <a:ext uri="{FF2B5EF4-FFF2-40B4-BE49-F238E27FC236}">
                <a16:creationId xmlns:a16="http://schemas.microsoft.com/office/drawing/2014/main" id="{C08C3EA8-1F7B-4FC2-BDA9-E4C7564298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563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- Storage Engines.mp4_20220707_170541.020">
            <a:extLst>
              <a:ext uri="{FF2B5EF4-FFF2-40B4-BE49-F238E27FC236}">
                <a16:creationId xmlns:a16="http://schemas.microsoft.com/office/drawing/2014/main" id="{33571E48-D9D8-4A3A-8DC9-F94A810AF0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057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- Storage Engines.mp4_20220707_170544.772">
            <a:extLst>
              <a:ext uri="{FF2B5EF4-FFF2-40B4-BE49-F238E27FC236}">
                <a16:creationId xmlns:a16="http://schemas.microsoft.com/office/drawing/2014/main" id="{D70FBD34-295B-497A-9D3E-9D25BC4BAE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927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- Storage Engines.mp4_20220707_170547.923">
            <a:extLst>
              <a:ext uri="{FF2B5EF4-FFF2-40B4-BE49-F238E27FC236}">
                <a16:creationId xmlns:a16="http://schemas.microsoft.com/office/drawing/2014/main" id="{2AA98022-7114-43AC-A91A-6E20F5123E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740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- Storage Engines.mp4_20220707_170616.463">
            <a:extLst>
              <a:ext uri="{FF2B5EF4-FFF2-40B4-BE49-F238E27FC236}">
                <a16:creationId xmlns:a16="http://schemas.microsoft.com/office/drawing/2014/main" id="{22EE2073-8CB3-4628-AD20-18D105597D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44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4936.083">
            <a:extLst>
              <a:ext uri="{FF2B5EF4-FFF2-40B4-BE49-F238E27FC236}">
                <a16:creationId xmlns:a16="http://schemas.microsoft.com/office/drawing/2014/main" id="{E04641CC-0315-453B-B4F1-FE1960FFB5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1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5442.735">
            <a:extLst>
              <a:ext uri="{FF2B5EF4-FFF2-40B4-BE49-F238E27FC236}">
                <a16:creationId xmlns:a16="http://schemas.microsoft.com/office/drawing/2014/main" id="{0B6176F3-73BC-4332-9C9F-24E1F5A8F5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00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5517.079">
            <a:extLst>
              <a:ext uri="{FF2B5EF4-FFF2-40B4-BE49-F238E27FC236}">
                <a16:creationId xmlns:a16="http://schemas.microsoft.com/office/drawing/2014/main" id="{A4ECF31D-87A9-478D-A66D-7AEEB7166A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34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5557.529">
            <a:extLst>
              <a:ext uri="{FF2B5EF4-FFF2-40B4-BE49-F238E27FC236}">
                <a16:creationId xmlns:a16="http://schemas.microsoft.com/office/drawing/2014/main" id="{2004B65A-3497-4A68-A720-5CFB345951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9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5712.929">
            <a:extLst>
              <a:ext uri="{FF2B5EF4-FFF2-40B4-BE49-F238E27FC236}">
                <a16:creationId xmlns:a16="http://schemas.microsoft.com/office/drawing/2014/main" id="{8BCAE2F4-52F2-47FE-825E-D22AB899F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58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05734.913">
            <a:extLst>
              <a:ext uri="{FF2B5EF4-FFF2-40B4-BE49-F238E27FC236}">
                <a16:creationId xmlns:a16="http://schemas.microsoft.com/office/drawing/2014/main" id="{03DE3F86-733D-40E3-832C-BAFF98BB4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1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Logical Models.mp4_20220701_010129.150">
            <a:extLst>
              <a:ext uri="{FF2B5EF4-FFF2-40B4-BE49-F238E27FC236}">
                <a16:creationId xmlns:a16="http://schemas.microsoft.com/office/drawing/2014/main" id="{55ACA4F2-277A-4724-9BF3-73533BA33C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59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1635.566">
            <a:extLst>
              <a:ext uri="{FF2B5EF4-FFF2-40B4-BE49-F238E27FC236}">
                <a16:creationId xmlns:a16="http://schemas.microsoft.com/office/drawing/2014/main" id="{98C51429-E44D-465B-A519-59B37DAA91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1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74628.151">
            <a:extLst>
              <a:ext uri="{FF2B5EF4-FFF2-40B4-BE49-F238E27FC236}">
                <a16:creationId xmlns:a16="http://schemas.microsoft.com/office/drawing/2014/main" id="{94629C69-6724-49DD-9C7F-9605C515F6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26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1708.920">
            <a:extLst>
              <a:ext uri="{FF2B5EF4-FFF2-40B4-BE49-F238E27FC236}">
                <a16:creationId xmlns:a16="http://schemas.microsoft.com/office/drawing/2014/main" id="{528CCB91-52C2-4812-928C-C4AFC84E83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08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1757.294">
            <a:extLst>
              <a:ext uri="{FF2B5EF4-FFF2-40B4-BE49-F238E27FC236}">
                <a16:creationId xmlns:a16="http://schemas.microsoft.com/office/drawing/2014/main" id="{49F4CEE0-C7C7-4E5D-9372-850C03D686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0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1809.895">
            <a:extLst>
              <a:ext uri="{FF2B5EF4-FFF2-40B4-BE49-F238E27FC236}">
                <a16:creationId xmlns:a16="http://schemas.microsoft.com/office/drawing/2014/main" id="{9DB0FB06-0EEA-4829-9453-C049AA009C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90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1818.534">
            <a:extLst>
              <a:ext uri="{FF2B5EF4-FFF2-40B4-BE49-F238E27FC236}">
                <a16:creationId xmlns:a16="http://schemas.microsoft.com/office/drawing/2014/main" id="{43BE3E35-B295-437C-811C-D3BCF3C11B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79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1824.949">
            <a:extLst>
              <a:ext uri="{FF2B5EF4-FFF2-40B4-BE49-F238E27FC236}">
                <a16:creationId xmlns:a16="http://schemas.microsoft.com/office/drawing/2014/main" id="{204B092C-19DB-4A84-A392-04424F4CE1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99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1843.672">
            <a:extLst>
              <a:ext uri="{FF2B5EF4-FFF2-40B4-BE49-F238E27FC236}">
                <a16:creationId xmlns:a16="http://schemas.microsoft.com/office/drawing/2014/main" id="{B02137B1-942F-4B2C-A81B-5A2AFE38A7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9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1850.637">
            <a:extLst>
              <a:ext uri="{FF2B5EF4-FFF2-40B4-BE49-F238E27FC236}">
                <a16:creationId xmlns:a16="http://schemas.microsoft.com/office/drawing/2014/main" id="{D3E94762-725F-4480-AC69-1F6E0697A5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1854.644">
            <a:extLst>
              <a:ext uri="{FF2B5EF4-FFF2-40B4-BE49-F238E27FC236}">
                <a16:creationId xmlns:a16="http://schemas.microsoft.com/office/drawing/2014/main" id="{E2F3A317-3C75-4C32-AA78-4EB445E82E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27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2109.679">
            <a:extLst>
              <a:ext uri="{FF2B5EF4-FFF2-40B4-BE49-F238E27FC236}">
                <a16:creationId xmlns:a16="http://schemas.microsoft.com/office/drawing/2014/main" id="{0121196C-76B9-4953-A285-32BEF31B18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89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2146.832">
            <a:extLst>
              <a:ext uri="{FF2B5EF4-FFF2-40B4-BE49-F238E27FC236}">
                <a16:creationId xmlns:a16="http://schemas.microsoft.com/office/drawing/2014/main" id="{1B428C76-9471-49CC-A8C4-056DB20826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9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74937.635">
            <a:extLst>
              <a:ext uri="{FF2B5EF4-FFF2-40B4-BE49-F238E27FC236}">
                <a16:creationId xmlns:a16="http://schemas.microsoft.com/office/drawing/2014/main" id="{3E99683A-B254-400F-9730-512CC662D1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25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Physical Models.mp4_20220701_012231.853">
            <a:extLst>
              <a:ext uri="{FF2B5EF4-FFF2-40B4-BE49-F238E27FC236}">
                <a16:creationId xmlns:a16="http://schemas.microsoft.com/office/drawing/2014/main" id="{BD07FB99-44AB-4A0A-8FB6-6915C571D5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8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rimary Keys.mp4_20220702_220137.558">
            <a:extLst>
              <a:ext uri="{FF2B5EF4-FFF2-40B4-BE49-F238E27FC236}">
                <a16:creationId xmlns:a16="http://schemas.microsoft.com/office/drawing/2014/main" id="{AB28E7D2-5E43-4780-94EE-51FBD064E2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33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rimary Keys.mp4_20220702_220510.349">
            <a:extLst>
              <a:ext uri="{FF2B5EF4-FFF2-40B4-BE49-F238E27FC236}">
                <a16:creationId xmlns:a16="http://schemas.microsoft.com/office/drawing/2014/main" id="{D031A66D-5A71-4603-BA9E-B2E77D772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02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rimary Keys.mp4_20220702_220518.537">
            <a:extLst>
              <a:ext uri="{FF2B5EF4-FFF2-40B4-BE49-F238E27FC236}">
                <a16:creationId xmlns:a16="http://schemas.microsoft.com/office/drawing/2014/main" id="{511212A2-AC5A-43AF-890D-957EC7312B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07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rimary Keys.mp4_20220702_220634.267">
            <a:extLst>
              <a:ext uri="{FF2B5EF4-FFF2-40B4-BE49-F238E27FC236}">
                <a16:creationId xmlns:a16="http://schemas.microsoft.com/office/drawing/2014/main" id="{CCA84475-FAA7-458E-96A2-E578B6881D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3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rimary Keys.mp4_20220702_220636.021">
            <a:extLst>
              <a:ext uri="{FF2B5EF4-FFF2-40B4-BE49-F238E27FC236}">
                <a16:creationId xmlns:a16="http://schemas.microsoft.com/office/drawing/2014/main" id="{46BC68E1-9571-4492-883A-534D80194C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0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rimary Keys.mp4_20220702_220639.654">
            <a:extLst>
              <a:ext uri="{FF2B5EF4-FFF2-40B4-BE49-F238E27FC236}">
                <a16:creationId xmlns:a16="http://schemas.microsoft.com/office/drawing/2014/main" id="{AAACB96E-A3C4-4518-8240-CE92EFE644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55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rimary Keys.mp4_20220702_220700.019">
            <a:extLst>
              <a:ext uri="{FF2B5EF4-FFF2-40B4-BE49-F238E27FC236}">
                <a16:creationId xmlns:a16="http://schemas.microsoft.com/office/drawing/2014/main" id="{4292F2C3-0271-41DD-8AE0-0E9DDBC51E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54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rimary Keys.mp4_20220702_220723.632">
            <a:extLst>
              <a:ext uri="{FF2B5EF4-FFF2-40B4-BE49-F238E27FC236}">
                <a16:creationId xmlns:a16="http://schemas.microsoft.com/office/drawing/2014/main" id="{CFEB058B-C4A7-4889-8A52-5C3CBF0599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28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Primary Keys.mp4_20220702_220732.094">
            <a:extLst>
              <a:ext uri="{FF2B5EF4-FFF2-40B4-BE49-F238E27FC236}">
                <a16:creationId xmlns:a16="http://schemas.microsoft.com/office/drawing/2014/main" id="{2E20E051-4A7F-42CA-BAF5-2756F40622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1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75013.344">
            <a:extLst>
              <a:ext uri="{FF2B5EF4-FFF2-40B4-BE49-F238E27FC236}">
                <a16:creationId xmlns:a16="http://schemas.microsoft.com/office/drawing/2014/main" id="{D0A8DE21-25B5-4F21-BBFA-24B2057E74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2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017.770">
            <a:extLst>
              <a:ext uri="{FF2B5EF4-FFF2-40B4-BE49-F238E27FC236}">
                <a16:creationId xmlns:a16="http://schemas.microsoft.com/office/drawing/2014/main" id="{1500A0B2-A2C2-4E61-A9CA-850600B1C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00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114.236">
            <a:extLst>
              <a:ext uri="{FF2B5EF4-FFF2-40B4-BE49-F238E27FC236}">
                <a16:creationId xmlns:a16="http://schemas.microsoft.com/office/drawing/2014/main" id="{5D17593E-915E-4793-88E1-85C4ABA760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0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252.650">
            <a:extLst>
              <a:ext uri="{FF2B5EF4-FFF2-40B4-BE49-F238E27FC236}">
                <a16:creationId xmlns:a16="http://schemas.microsoft.com/office/drawing/2014/main" id="{9C374D58-FB9D-4354-BFF5-7F030F73A4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06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258.785">
            <a:extLst>
              <a:ext uri="{FF2B5EF4-FFF2-40B4-BE49-F238E27FC236}">
                <a16:creationId xmlns:a16="http://schemas.microsoft.com/office/drawing/2014/main" id="{BACBA759-E1BD-47AC-86F7-36B4D2F48E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0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316.191">
            <a:extLst>
              <a:ext uri="{FF2B5EF4-FFF2-40B4-BE49-F238E27FC236}">
                <a16:creationId xmlns:a16="http://schemas.microsoft.com/office/drawing/2014/main" id="{D44DCC7F-84E2-406A-A569-684AB14FE1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754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356.268">
            <a:extLst>
              <a:ext uri="{FF2B5EF4-FFF2-40B4-BE49-F238E27FC236}">
                <a16:creationId xmlns:a16="http://schemas.microsoft.com/office/drawing/2014/main" id="{ED4AB217-8434-4FDF-9D45-C010A4A3A8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97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406.591">
            <a:extLst>
              <a:ext uri="{FF2B5EF4-FFF2-40B4-BE49-F238E27FC236}">
                <a16:creationId xmlns:a16="http://schemas.microsoft.com/office/drawing/2014/main" id="{6DEC5DBE-3070-43E2-AF65-D5497C043B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3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413.049">
            <a:extLst>
              <a:ext uri="{FF2B5EF4-FFF2-40B4-BE49-F238E27FC236}">
                <a16:creationId xmlns:a16="http://schemas.microsoft.com/office/drawing/2014/main" id="{097186A6-4FAE-47C1-8321-5BFA083636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0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501.386">
            <a:extLst>
              <a:ext uri="{FF2B5EF4-FFF2-40B4-BE49-F238E27FC236}">
                <a16:creationId xmlns:a16="http://schemas.microsoft.com/office/drawing/2014/main" id="{54DEAAA3-8696-4AEC-9253-099E900129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505.493">
            <a:extLst>
              <a:ext uri="{FF2B5EF4-FFF2-40B4-BE49-F238E27FC236}">
                <a16:creationId xmlns:a16="http://schemas.microsoft.com/office/drawing/2014/main" id="{E96A5794-387A-4F06-BB34-B6C086C0A5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4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75018.985">
            <a:extLst>
              <a:ext uri="{FF2B5EF4-FFF2-40B4-BE49-F238E27FC236}">
                <a16:creationId xmlns:a16="http://schemas.microsoft.com/office/drawing/2014/main" id="{AB44081E-E524-4C28-8522-2B13A0D19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99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509.605">
            <a:extLst>
              <a:ext uri="{FF2B5EF4-FFF2-40B4-BE49-F238E27FC236}">
                <a16:creationId xmlns:a16="http://schemas.microsoft.com/office/drawing/2014/main" id="{AFFADE00-FBD3-4092-A801-90F11B37E4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06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516.855">
            <a:extLst>
              <a:ext uri="{FF2B5EF4-FFF2-40B4-BE49-F238E27FC236}">
                <a16:creationId xmlns:a16="http://schemas.microsoft.com/office/drawing/2014/main" id="{75A948A5-0E51-4146-82B8-8FF9AD1A46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3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523.046">
            <a:extLst>
              <a:ext uri="{FF2B5EF4-FFF2-40B4-BE49-F238E27FC236}">
                <a16:creationId xmlns:a16="http://schemas.microsoft.com/office/drawing/2014/main" id="{46718858-ABFB-4E72-AA62-4F8C38B72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08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1950.421">
            <a:extLst>
              <a:ext uri="{FF2B5EF4-FFF2-40B4-BE49-F238E27FC236}">
                <a16:creationId xmlns:a16="http://schemas.microsoft.com/office/drawing/2014/main" id="{8269F456-D08B-48D1-A226-E81EAFA0A4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50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Foreign Keys.mp4_20220702_222126.827">
            <a:extLst>
              <a:ext uri="{FF2B5EF4-FFF2-40B4-BE49-F238E27FC236}">
                <a16:creationId xmlns:a16="http://schemas.microsoft.com/office/drawing/2014/main" id="{F370B730-06F5-4306-A4DB-3AE269C511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059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Foreign Key Constraints.mp4_20220702_222448.419">
            <a:extLst>
              <a:ext uri="{FF2B5EF4-FFF2-40B4-BE49-F238E27FC236}">
                <a16:creationId xmlns:a16="http://schemas.microsoft.com/office/drawing/2014/main" id="{530EB011-C869-433C-8561-2E37981D56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00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Foreign Key Constraints.mp4_20220702_222708.145">
            <a:extLst>
              <a:ext uri="{FF2B5EF4-FFF2-40B4-BE49-F238E27FC236}">
                <a16:creationId xmlns:a16="http://schemas.microsoft.com/office/drawing/2014/main" id="{D1833535-7554-47E3-AE35-09FB26173D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32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Foreign Key Constraints.mp4_20220702_222829.661">
            <a:extLst>
              <a:ext uri="{FF2B5EF4-FFF2-40B4-BE49-F238E27FC236}">
                <a16:creationId xmlns:a16="http://schemas.microsoft.com/office/drawing/2014/main" id="{9DE29E26-F5AE-4B5F-A7C4-2E28C18D7A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665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Foreign Key Constraints.mp4_20220702_222844.235">
            <a:extLst>
              <a:ext uri="{FF2B5EF4-FFF2-40B4-BE49-F238E27FC236}">
                <a16:creationId xmlns:a16="http://schemas.microsoft.com/office/drawing/2014/main" id="{AAFF206A-9DCC-49A5-8902-DCAAB87B9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105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Foreign Key Constraints.mp4_20220702_222912.846">
            <a:extLst>
              <a:ext uri="{FF2B5EF4-FFF2-40B4-BE49-F238E27FC236}">
                <a16:creationId xmlns:a16="http://schemas.microsoft.com/office/drawing/2014/main" id="{27A57AF0-D841-4BA7-A271-ADF0280522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8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75024.547">
            <a:extLst>
              <a:ext uri="{FF2B5EF4-FFF2-40B4-BE49-F238E27FC236}">
                <a16:creationId xmlns:a16="http://schemas.microsoft.com/office/drawing/2014/main" id="{41E4143B-C246-462F-A4A9-0E4306D0D2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32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Foreign Key Constraints.mp4_20220702_223756.821">
            <a:extLst>
              <a:ext uri="{FF2B5EF4-FFF2-40B4-BE49-F238E27FC236}">
                <a16:creationId xmlns:a16="http://schemas.microsoft.com/office/drawing/2014/main" id="{B3A312E5-9F95-4079-9123-2DF4187A9A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26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Foreign Key Constraints.mp4_20220702_223922.403">
            <a:extLst>
              <a:ext uri="{FF2B5EF4-FFF2-40B4-BE49-F238E27FC236}">
                <a16:creationId xmlns:a16="http://schemas.microsoft.com/office/drawing/2014/main" id="{9931619B-53B6-486D-AE36-00BB5DDDCA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438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Foreign Key Constraints.mp4_20220702_223929.361">
            <a:extLst>
              <a:ext uri="{FF2B5EF4-FFF2-40B4-BE49-F238E27FC236}">
                <a16:creationId xmlns:a16="http://schemas.microsoft.com/office/drawing/2014/main" id="{995B0E6D-C5FE-4105-A39A-B1ADEB5A2A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8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Normalization.mp4_20220704_231957.311">
            <a:extLst>
              <a:ext uri="{FF2B5EF4-FFF2-40B4-BE49-F238E27FC236}">
                <a16:creationId xmlns:a16="http://schemas.microsoft.com/office/drawing/2014/main" id="{701CC362-52F6-4DCA-9973-20773FC77D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Normalization.mp4_20220704_232324.377">
            <a:extLst>
              <a:ext uri="{FF2B5EF4-FFF2-40B4-BE49-F238E27FC236}">
                <a16:creationId xmlns:a16="http://schemas.microsoft.com/office/drawing/2014/main" id="{363B570F-69C6-4981-9635-24A1FB07D3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24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Normalization.mp4_20220704_232556.962">
            <a:extLst>
              <a:ext uri="{FF2B5EF4-FFF2-40B4-BE49-F238E27FC236}">
                <a16:creationId xmlns:a16="http://schemas.microsoft.com/office/drawing/2014/main" id="{C02CEF4E-9695-4815-ADFE-4F5F369AEE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7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4_232712.968">
            <a:extLst>
              <a:ext uri="{FF2B5EF4-FFF2-40B4-BE49-F238E27FC236}">
                <a16:creationId xmlns:a16="http://schemas.microsoft.com/office/drawing/2014/main" id="{BA530A1A-A9C9-4BA7-B2C6-0B2DF53588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29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5_001519.872">
            <a:extLst>
              <a:ext uri="{FF2B5EF4-FFF2-40B4-BE49-F238E27FC236}">
                <a16:creationId xmlns:a16="http://schemas.microsoft.com/office/drawing/2014/main" id="{8BCC25AD-86A0-46C6-B3DF-8905BF8FB7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97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5_001716.547">
            <a:extLst>
              <a:ext uri="{FF2B5EF4-FFF2-40B4-BE49-F238E27FC236}">
                <a16:creationId xmlns:a16="http://schemas.microsoft.com/office/drawing/2014/main" id="{22F36E88-4A35-4EFD-9C3A-D7ED562CF8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25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5_001930.108">
            <a:extLst>
              <a:ext uri="{FF2B5EF4-FFF2-40B4-BE49-F238E27FC236}">
                <a16:creationId xmlns:a16="http://schemas.microsoft.com/office/drawing/2014/main" id="{77BC3FA7-04D1-4FE9-B012-08259EE818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9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Data Modelling.mp4_20220630_175034.304">
            <a:extLst>
              <a:ext uri="{FF2B5EF4-FFF2-40B4-BE49-F238E27FC236}">
                <a16:creationId xmlns:a16="http://schemas.microsoft.com/office/drawing/2014/main" id="{1F9A9AF4-9581-427E-9191-004DDC5E7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56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5_001934.560">
            <a:extLst>
              <a:ext uri="{FF2B5EF4-FFF2-40B4-BE49-F238E27FC236}">
                <a16:creationId xmlns:a16="http://schemas.microsoft.com/office/drawing/2014/main" id="{473D3623-065C-41C9-BCA1-FB72B0E06E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578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5_002013.026">
            <a:extLst>
              <a:ext uri="{FF2B5EF4-FFF2-40B4-BE49-F238E27FC236}">
                <a16:creationId xmlns:a16="http://schemas.microsoft.com/office/drawing/2014/main" id="{C406C39D-0FA2-4246-89D6-794D0875CA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23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5_002041.330">
            <a:extLst>
              <a:ext uri="{FF2B5EF4-FFF2-40B4-BE49-F238E27FC236}">
                <a16:creationId xmlns:a16="http://schemas.microsoft.com/office/drawing/2014/main" id="{5BB29853-F93C-472D-B099-B748E5BB36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6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5_002044.967">
            <a:extLst>
              <a:ext uri="{FF2B5EF4-FFF2-40B4-BE49-F238E27FC236}">
                <a16:creationId xmlns:a16="http://schemas.microsoft.com/office/drawing/2014/main" id="{964F9922-54D0-46BB-95E7-DF13366762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96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5_002048.847">
            <a:extLst>
              <a:ext uri="{FF2B5EF4-FFF2-40B4-BE49-F238E27FC236}">
                <a16:creationId xmlns:a16="http://schemas.microsoft.com/office/drawing/2014/main" id="{8C989A4C-3013-4CD0-9F48-C79A57FB6A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495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1NF- First Normal Form.mp4_20220705_002107.820">
            <a:extLst>
              <a:ext uri="{FF2B5EF4-FFF2-40B4-BE49-F238E27FC236}">
                <a16:creationId xmlns:a16="http://schemas.microsoft.com/office/drawing/2014/main" id="{7249CE34-9387-4AAE-8437-974491A186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317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2141.376">
            <a:extLst>
              <a:ext uri="{FF2B5EF4-FFF2-40B4-BE49-F238E27FC236}">
                <a16:creationId xmlns:a16="http://schemas.microsoft.com/office/drawing/2014/main" id="{BE5850F4-9D8E-4FE0-AD6E-83D9A9E504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991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2728.327">
            <a:extLst>
              <a:ext uri="{FF2B5EF4-FFF2-40B4-BE49-F238E27FC236}">
                <a16:creationId xmlns:a16="http://schemas.microsoft.com/office/drawing/2014/main" id="{E4117A12-D15A-47F8-A58D-E3B5CEF178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67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2750.024">
            <a:extLst>
              <a:ext uri="{FF2B5EF4-FFF2-40B4-BE49-F238E27FC236}">
                <a16:creationId xmlns:a16="http://schemas.microsoft.com/office/drawing/2014/main" id="{62650BEB-706B-4B4C-BCAE-1A17FE8444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04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Link Tables.mp4_20220705_002759.427">
            <a:extLst>
              <a:ext uri="{FF2B5EF4-FFF2-40B4-BE49-F238E27FC236}">
                <a16:creationId xmlns:a16="http://schemas.microsoft.com/office/drawing/2014/main" id="{1784441F-23C1-4DD6-8D9D-C564B4D45F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0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</Words>
  <Application>Microsoft Office PowerPoint</Application>
  <PresentationFormat>Widescreen</PresentationFormat>
  <Paragraphs>2</Paragraphs>
  <Slides>313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313</vt:i4>
      </vt:variant>
    </vt:vector>
  </HeadingPairs>
  <TitlesOfParts>
    <vt:vector size="317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2</cp:revision>
  <dcterms:created xsi:type="dcterms:W3CDTF">2022-08-01T02:30:10Z</dcterms:created>
  <dcterms:modified xsi:type="dcterms:W3CDTF">2022-08-01T10:29:55Z</dcterms:modified>
</cp:coreProperties>
</file>